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embeddedFontLst>
    <p:embeddedFont>
      <p:font typeface="Arial Narrow"/>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2" roundtripDataSignature="AMtx7mgRiKhpWaVCPInuLRw/vn5A92ZX5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ArialNarrow-italic.fntdata"/><Relationship Id="rId11" Type="http://schemas.openxmlformats.org/officeDocument/2006/relationships/slide" Target="slides/slide7.xml"/><Relationship Id="rId22" Type="http://customschemas.google.com/relationships/presentationmetadata" Target="metadata"/><Relationship Id="rId10" Type="http://schemas.openxmlformats.org/officeDocument/2006/relationships/slide" Target="slides/slide6.xml"/><Relationship Id="rId21" Type="http://schemas.openxmlformats.org/officeDocument/2006/relationships/font" Target="fonts/ArialNarrow-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ArialNarrow-bold.fntdata"/><Relationship Id="rId6" Type="http://schemas.openxmlformats.org/officeDocument/2006/relationships/slide" Target="slides/slide2.xml"/><Relationship Id="rId18" Type="http://schemas.openxmlformats.org/officeDocument/2006/relationships/font" Target="fonts/ArialNarrow-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8" name="Google Shape;14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1e18bfc866e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73" name="Google Shape;573;g1e18bfc866e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6" name="Google Shape;936;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3" name="Google Shape;943;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 name="Google Shape;94;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 name="Google Shape;9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 name="Google Shape;10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3" name="Google Shape;113;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0" name="Google Shape;120;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7" name="Google Shape;127;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4" name="Google Shape;134;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1" name="Google Shape;141;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5" name="Shape 15"/>
        <p:cNvGrpSpPr/>
        <p:nvPr/>
      </p:nvGrpSpPr>
      <p:grpSpPr>
        <a:xfrm>
          <a:off x="0" y="0"/>
          <a:ext cx="0" cy="0"/>
          <a:chOff x="0" y="0"/>
          <a:chExt cx="0" cy="0"/>
        </a:xfrm>
      </p:grpSpPr>
      <p:sp>
        <p:nvSpPr>
          <p:cNvPr id="16" name="Google Shape;16;p1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72" name="Shape 72"/>
        <p:cNvGrpSpPr/>
        <p:nvPr/>
      </p:nvGrpSpPr>
      <p:grpSpPr>
        <a:xfrm>
          <a:off x="0" y="0"/>
          <a:ext cx="0" cy="0"/>
          <a:chOff x="0" y="0"/>
          <a:chExt cx="0" cy="0"/>
        </a:xfrm>
      </p:grpSpPr>
      <p:sp>
        <p:nvSpPr>
          <p:cNvPr id="73" name="Google Shape;73;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78" name="Shape 78"/>
        <p:cNvGrpSpPr/>
        <p:nvPr/>
      </p:nvGrpSpPr>
      <p:grpSpPr>
        <a:xfrm>
          <a:off x="0" y="0"/>
          <a:ext cx="0" cy="0"/>
          <a:chOff x="0" y="0"/>
          <a:chExt cx="0" cy="0"/>
        </a:xfrm>
      </p:grpSpPr>
      <p:sp>
        <p:nvSpPr>
          <p:cNvPr id="79" name="Google Shape;79;p2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21" name="Shape 21"/>
        <p:cNvGrpSpPr/>
        <p:nvPr/>
      </p:nvGrpSpPr>
      <p:grpSpPr>
        <a:xfrm>
          <a:off x="0" y="0"/>
          <a:ext cx="0" cy="0"/>
          <a:chOff x="0" y="0"/>
          <a:chExt cx="0" cy="0"/>
        </a:xfrm>
      </p:grpSpPr>
      <p:sp>
        <p:nvSpPr>
          <p:cNvPr id="22" name="Google Shape;22;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27" name="Shape 27"/>
        <p:cNvGrpSpPr/>
        <p:nvPr/>
      </p:nvGrpSpPr>
      <p:grpSpPr>
        <a:xfrm>
          <a:off x="0" y="0"/>
          <a:ext cx="0" cy="0"/>
          <a:chOff x="0" y="0"/>
          <a:chExt cx="0" cy="0"/>
        </a:xfrm>
      </p:grpSpPr>
      <p:sp>
        <p:nvSpPr>
          <p:cNvPr id="28" name="Google Shape;28;p1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33" name="Shape 33"/>
        <p:cNvGrpSpPr/>
        <p:nvPr/>
      </p:nvGrpSpPr>
      <p:grpSpPr>
        <a:xfrm>
          <a:off x="0" y="0"/>
          <a:ext cx="0" cy="0"/>
          <a:chOff x="0" y="0"/>
          <a:chExt cx="0" cy="0"/>
        </a:xfrm>
      </p:grpSpPr>
      <p:sp>
        <p:nvSpPr>
          <p:cNvPr id="34" name="Google Shape;34;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1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40" name="Shape 40"/>
        <p:cNvGrpSpPr/>
        <p:nvPr/>
      </p:nvGrpSpPr>
      <p:grpSpPr>
        <a:xfrm>
          <a:off x="0" y="0"/>
          <a:ext cx="0" cy="0"/>
          <a:chOff x="0" y="0"/>
          <a:chExt cx="0" cy="0"/>
        </a:xfrm>
      </p:grpSpPr>
      <p:sp>
        <p:nvSpPr>
          <p:cNvPr id="41" name="Google Shape;41;p1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1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1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49" name="Shape 49"/>
        <p:cNvGrpSpPr/>
        <p:nvPr/>
      </p:nvGrpSpPr>
      <p:grpSpPr>
        <a:xfrm>
          <a:off x="0" y="0"/>
          <a:ext cx="0" cy="0"/>
          <a:chOff x="0" y="0"/>
          <a:chExt cx="0" cy="0"/>
        </a:xfrm>
      </p:grpSpPr>
      <p:sp>
        <p:nvSpPr>
          <p:cNvPr id="50" name="Google Shape;50;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4" name="Shape 54"/>
        <p:cNvGrpSpPr/>
        <p:nvPr/>
      </p:nvGrpSpPr>
      <p:grpSpPr>
        <a:xfrm>
          <a:off x="0" y="0"/>
          <a:ext cx="0" cy="0"/>
          <a:chOff x="0" y="0"/>
          <a:chExt cx="0" cy="0"/>
        </a:xfrm>
      </p:grpSpPr>
      <p:sp>
        <p:nvSpPr>
          <p:cNvPr id="55" name="Google Shape;55;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58" name="Shape 58"/>
        <p:cNvGrpSpPr/>
        <p:nvPr/>
      </p:nvGrpSpPr>
      <p:grpSpPr>
        <a:xfrm>
          <a:off x="0" y="0"/>
          <a:ext cx="0" cy="0"/>
          <a:chOff x="0" y="0"/>
          <a:chExt cx="0" cy="0"/>
        </a:xfrm>
      </p:grpSpPr>
      <p:sp>
        <p:nvSpPr>
          <p:cNvPr id="59" name="Google Shape;59;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1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5" name="Shape 65"/>
        <p:cNvGrpSpPr/>
        <p:nvPr/>
      </p:nvGrpSpPr>
      <p:grpSpPr>
        <a:xfrm>
          <a:off x="0" y="0"/>
          <a:ext cx="0" cy="0"/>
          <a:chOff x="0" y="0"/>
          <a:chExt cx="0" cy="0"/>
        </a:xfrm>
      </p:grpSpPr>
      <p:sp>
        <p:nvSpPr>
          <p:cNvPr id="66" name="Google Shape;66;p2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0"/>
          <p:cNvSpPr/>
          <p:nvPr>
            <p:ph idx="2" type="pic"/>
          </p:nvPr>
        </p:nvSpPr>
        <p:spPr>
          <a:xfrm>
            <a:off x="5183188" y="987425"/>
            <a:ext cx="6172200" cy="4873625"/>
          </a:xfrm>
          <a:prstGeom prst="rect">
            <a:avLst/>
          </a:prstGeom>
          <a:noFill/>
          <a:ln>
            <a:noFill/>
          </a:ln>
        </p:spPr>
      </p:sp>
      <p:sp>
        <p:nvSpPr>
          <p:cNvPr id="68" name="Google Shape;68;p2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7" name="Shape 87"/>
        <p:cNvGrpSpPr/>
        <p:nvPr/>
      </p:nvGrpSpPr>
      <p:grpSpPr>
        <a:xfrm>
          <a:off x="0" y="0"/>
          <a:ext cx="0" cy="0"/>
          <a:chOff x="0" y="0"/>
          <a:chExt cx="0" cy="0"/>
        </a:xfrm>
      </p:grpSpPr>
      <p:sp>
        <p:nvSpPr>
          <p:cNvPr id="88" name="Google Shape;88;p1"/>
          <p:cNvSpPr txBox="1"/>
          <p:nvPr/>
        </p:nvSpPr>
        <p:spPr>
          <a:xfrm>
            <a:off x="3316297" y="726527"/>
            <a:ext cx="9236075" cy="157003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9600" u="none" cap="none" strike="noStrike">
                <a:solidFill>
                  <a:schemeClr val="lt1"/>
                </a:solidFill>
                <a:latin typeface="Arial"/>
                <a:ea typeface="Arial"/>
                <a:cs typeface="Arial"/>
                <a:sym typeface="Arial"/>
              </a:rPr>
              <a:t>Título</a:t>
            </a:r>
            <a:endParaRPr b="1" i="0" sz="9600" u="none" cap="none" strike="noStrike">
              <a:solidFill>
                <a:schemeClr val="lt1"/>
              </a:solidFill>
              <a:latin typeface="Arial"/>
              <a:ea typeface="Arial"/>
              <a:cs typeface="Arial"/>
              <a:sym typeface="Arial"/>
            </a:endParaRPr>
          </a:p>
        </p:txBody>
      </p:sp>
      <p:sp>
        <p:nvSpPr>
          <p:cNvPr id="89" name="Google Shape;89;p1"/>
          <p:cNvSpPr txBox="1"/>
          <p:nvPr/>
        </p:nvSpPr>
        <p:spPr>
          <a:xfrm>
            <a:off x="3195648" y="2296565"/>
            <a:ext cx="9550400" cy="157003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9600" u="none" cap="none" strike="noStrike">
                <a:solidFill>
                  <a:srgbClr val="FFD966"/>
                </a:solidFill>
                <a:latin typeface="Calibri"/>
                <a:ea typeface="Calibri"/>
                <a:cs typeface="Calibri"/>
                <a:sym typeface="Calibri"/>
              </a:rPr>
              <a:t>Nombres</a:t>
            </a:r>
            <a:endParaRPr b="1" i="0" sz="9600" u="none" cap="none" strike="noStrike">
              <a:solidFill>
                <a:srgbClr val="FFD966"/>
              </a:solidFill>
              <a:latin typeface="Calibri"/>
              <a:ea typeface="Calibri"/>
              <a:cs typeface="Calibri"/>
              <a:sym typeface="Calibri"/>
            </a:endParaRPr>
          </a:p>
        </p:txBody>
      </p:sp>
      <p:sp>
        <p:nvSpPr>
          <p:cNvPr id="90" name="Google Shape;90;p1"/>
          <p:cNvSpPr txBox="1"/>
          <p:nvPr/>
        </p:nvSpPr>
        <p:spPr>
          <a:xfrm>
            <a:off x="3001972" y="1960702"/>
            <a:ext cx="9550400" cy="8921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2600" u="none" cap="none" strike="noStrike">
                <a:solidFill>
                  <a:srgbClr val="FF0000"/>
                </a:solidFill>
                <a:latin typeface="Arial"/>
                <a:ea typeface="Arial"/>
                <a:cs typeface="Arial"/>
                <a:sym typeface="Arial"/>
              </a:rPr>
              <a:t>Ejemplo: </a:t>
            </a:r>
            <a:r>
              <a:rPr b="1" i="0" lang="en-US" sz="2600" u="none" cap="none" strike="noStrike">
                <a:solidFill>
                  <a:schemeClr val="lt1"/>
                </a:solidFill>
                <a:latin typeface="Arial"/>
                <a:ea typeface="Arial"/>
                <a:cs typeface="Arial"/>
                <a:sym typeface="Arial"/>
              </a:rPr>
              <a:t>Diseño de Sistemas Térmicos</a:t>
            </a:r>
            <a:endParaRPr b="1" i="0" sz="2600" u="none" cap="none" strike="noStrike">
              <a:solidFill>
                <a:schemeClr val="lt1"/>
              </a:solidFill>
              <a:latin typeface="Arial"/>
              <a:ea typeface="Arial"/>
              <a:cs typeface="Arial"/>
              <a:sym typeface="Arial"/>
            </a:endParaRPr>
          </a:p>
        </p:txBody>
      </p:sp>
      <p:sp>
        <p:nvSpPr>
          <p:cNvPr id="91" name="Google Shape;91;p1"/>
          <p:cNvSpPr txBox="1"/>
          <p:nvPr/>
        </p:nvSpPr>
        <p:spPr>
          <a:xfrm>
            <a:off x="2833522" y="3744366"/>
            <a:ext cx="9550400" cy="169227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2600" u="none" cap="none" strike="noStrike">
                <a:solidFill>
                  <a:srgbClr val="FF0000"/>
                </a:solidFill>
                <a:latin typeface="Arial"/>
                <a:ea typeface="Arial"/>
                <a:cs typeface="Arial"/>
                <a:sym typeface="Arial"/>
              </a:rPr>
              <a:t>Ejemplo: </a:t>
            </a:r>
            <a:r>
              <a:rPr b="1" i="0" lang="en-US" sz="2600" u="none" cap="none" strike="noStrike">
                <a:solidFill>
                  <a:schemeClr val="lt1"/>
                </a:solidFill>
                <a:latin typeface="Arial"/>
                <a:ea typeface="Arial"/>
                <a:cs typeface="Arial"/>
                <a:sym typeface="Arial"/>
              </a:rPr>
              <a:t>Institución Educativa </a:t>
            </a:r>
            <a:r>
              <a:rPr b="1" i="0" lang="en-US" sz="2600" u="none" cap="none" strike="noStrike">
                <a:solidFill>
                  <a:srgbClr val="FF0000"/>
                </a:solidFill>
                <a:latin typeface="Arial"/>
                <a:ea typeface="Arial"/>
                <a:cs typeface="Arial"/>
                <a:sym typeface="Arial"/>
              </a:rPr>
              <a:t>xxxxxxxxxxxxx</a:t>
            </a:r>
            <a:endParaRPr b="1" i="0" sz="2600" u="none" cap="none" strike="noStrike">
              <a:solidFill>
                <a:srgbClr val="FF0000"/>
              </a:solidFill>
              <a:latin typeface="Arial"/>
              <a:ea typeface="Arial"/>
              <a:cs typeface="Arial"/>
              <a:sym typeface="Arial"/>
            </a:endParaRPr>
          </a:p>
          <a:p>
            <a:pPr indent="0" lvl="0" marL="0" marR="0" rtl="0" algn="ctr">
              <a:lnSpc>
                <a:spcPct val="100000"/>
              </a:lnSpc>
              <a:spcBef>
                <a:spcPts val="0"/>
              </a:spcBef>
              <a:spcAft>
                <a:spcPts val="0"/>
              </a:spcAft>
              <a:buNone/>
            </a:pPr>
            <a:r>
              <a:rPr b="1" i="0" lang="en-US" sz="2600" u="none" cap="none" strike="noStrike">
                <a:solidFill>
                  <a:schemeClr val="lt1"/>
                </a:solidFill>
                <a:latin typeface="Arial"/>
                <a:ea typeface="Arial"/>
                <a:cs typeface="Arial"/>
                <a:sym typeface="Arial"/>
              </a:rPr>
              <a:t>Programa de formación:</a:t>
            </a:r>
            <a:r>
              <a:rPr b="1" i="0" lang="en-US" sz="2600" u="none" cap="none" strike="noStrike">
                <a:solidFill>
                  <a:srgbClr val="FF0000"/>
                </a:solidFill>
                <a:latin typeface="Arial"/>
                <a:ea typeface="Arial"/>
                <a:cs typeface="Arial"/>
                <a:sym typeface="Arial"/>
              </a:rPr>
              <a:t> xxxxxxxxxx</a:t>
            </a:r>
            <a:endParaRPr b="1" i="0" sz="2600" u="none" cap="none" strike="noStrike">
              <a:solidFill>
                <a:srgbClr val="FF0000"/>
              </a:solidFill>
              <a:latin typeface="Arial"/>
              <a:ea typeface="Arial"/>
              <a:cs typeface="Arial"/>
              <a:sym typeface="Arial"/>
            </a:endParaRPr>
          </a:p>
          <a:p>
            <a:pPr indent="0" lvl="0" marL="0" marR="0" rtl="0" algn="ctr">
              <a:lnSpc>
                <a:spcPct val="100000"/>
              </a:lnSpc>
              <a:spcBef>
                <a:spcPts val="0"/>
              </a:spcBef>
              <a:spcAft>
                <a:spcPts val="0"/>
              </a:spcAft>
              <a:buNone/>
            </a:pPr>
            <a:r>
              <a:rPr b="1" i="0" lang="en-US" sz="2600" u="none" cap="none" strike="noStrike">
                <a:solidFill>
                  <a:schemeClr val="lt1"/>
                </a:solidFill>
                <a:latin typeface="Arial"/>
                <a:ea typeface="Arial"/>
                <a:cs typeface="Arial"/>
                <a:sym typeface="Arial"/>
              </a:rPr>
              <a:t>Grado: </a:t>
            </a:r>
            <a:r>
              <a:rPr b="1" i="0" lang="en-US" sz="2600" u="none" cap="none" strike="noStrike">
                <a:solidFill>
                  <a:srgbClr val="FF0000"/>
                </a:solidFill>
                <a:latin typeface="Arial"/>
                <a:ea typeface="Arial"/>
                <a:cs typeface="Arial"/>
                <a:sym typeface="Arial"/>
              </a:rPr>
              <a:t>xx</a:t>
            </a:r>
            <a:r>
              <a:rPr b="1" i="0" lang="en-US" sz="2600" u="none" cap="none" strike="noStrike">
                <a:solidFill>
                  <a:schemeClr val="lt1"/>
                </a:solidFill>
                <a:latin typeface="Arial"/>
                <a:ea typeface="Arial"/>
                <a:cs typeface="Arial"/>
                <a:sym typeface="Arial"/>
              </a:rPr>
              <a:t>°</a:t>
            </a:r>
            <a:endParaRPr b="1" i="0" sz="2600" u="none" cap="none" strike="noStrik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9" name="Shape 149"/>
        <p:cNvGrpSpPr/>
        <p:nvPr/>
      </p:nvGrpSpPr>
      <p:grpSpPr>
        <a:xfrm>
          <a:off x="0" y="0"/>
          <a:ext cx="0" cy="0"/>
          <a:chOff x="0" y="0"/>
          <a:chExt cx="0" cy="0"/>
        </a:xfrm>
      </p:grpSpPr>
      <p:sp>
        <p:nvSpPr>
          <p:cNvPr id="150" name="Google Shape;150;p9"/>
          <p:cNvSpPr/>
          <p:nvPr/>
        </p:nvSpPr>
        <p:spPr>
          <a:xfrm>
            <a:off x="2723661" y="1552417"/>
            <a:ext cx="6744677"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510094"/>
                </a:solidFill>
                <a:latin typeface="Calibri"/>
                <a:ea typeface="Calibri"/>
                <a:cs typeface="Calibri"/>
                <a:sym typeface="Calibri"/>
              </a:rPr>
              <a:t>ELEMENTOS </a:t>
            </a:r>
            <a:r>
              <a:rPr b="1" i="0" lang="en-US" sz="3600" u="none" cap="none" strike="noStrike">
                <a:solidFill>
                  <a:srgbClr val="3A3838"/>
                </a:solidFill>
                <a:latin typeface="Calibri"/>
                <a:ea typeface="Calibri"/>
                <a:cs typeface="Calibri"/>
                <a:sym typeface="Calibri"/>
              </a:rPr>
              <a:t>COMPLEMENTARIOS</a:t>
            </a:r>
            <a:endParaRPr b="0" i="0" sz="1800" u="none" cap="none" strike="noStrike">
              <a:solidFill>
                <a:srgbClr val="3A3838"/>
              </a:solidFill>
              <a:latin typeface="Calibri"/>
              <a:ea typeface="Calibri"/>
              <a:cs typeface="Calibri"/>
              <a:sym typeface="Calibri"/>
            </a:endParaRPr>
          </a:p>
        </p:txBody>
      </p:sp>
      <p:grpSp>
        <p:nvGrpSpPr>
          <p:cNvPr id="151" name="Google Shape;151;p9"/>
          <p:cNvGrpSpPr/>
          <p:nvPr/>
        </p:nvGrpSpPr>
        <p:grpSpPr>
          <a:xfrm>
            <a:off x="1095714" y="2787678"/>
            <a:ext cx="452313" cy="397581"/>
            <a:chOff x="898875" y="244725"/>
            <a:chExt cx="481800" cy="423500"/>
          </a:xfrm>
        </p:grpSpPr>
        <p:sp>
          <p:nvSpPr>
            <p:cNvPr id="152" name="Google Shape;152;p9"/>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53" name="Google Shape;153;p9"/>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54" name="Google Shape;154;p9"/>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55" name="Google Shape;155;p9"/>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56" name="Google Shape;156;p9"/>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57" name="Google Shape;157;p9"/>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158" name="Google Shape;158;p9"/>
          <p:cNvGrpSpPr/>
          <p:nvPr/>
        </p:nvGrpSpPr>
        <p:grpSpPr>
          <a:xfrm>
            <a:off x="1680223" y="2760303"/>
            <a:ext cx="397559" cy="452337"/>
            <a:chOff x="1529350" y="258825"/>
            <a:chExt cx="423475" cy="481825"/>
          </a:xfrm>
        </p:grpSpPr>
        <p:sp>
          <p:nvSpPr>
            <p:cNvPr id="159" name="Google Shape;159;p9"/>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60" name="Google Shape;160;p9"/>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161" name="Google Shape;161;p9"/>
          <p:cNvGrpSpPr/>
          <p:nvPr/>
        </p:nvGrpSpPr>
        <p:grpSpPr>
          <a:xfrm>
            <a:off x="2803250" y="2760301"/>
            <a:ext cx="397559" cy="452337"/>
            <a:chOff x="2707500" y="249400"/>
            <a:chExt cx="423475" cy="481825"/>
          </a:xfrm>
        </p:grpSpPr>
        <p:sp>
          <p:nvSpPr>
            <p:cNvPr id="162" name="Google Shape;162;p9"/>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63" name="Google Shape;163;p9"/>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164" name="Google Shape;164;p9"/>
          <p:cNvGrpSpPr/>
          <p:nvPr/>
        </p:nvGrpSpPr>
        <p:grpSpPr>
          <a:xfrm>
            <a:off x="3354736" y="2760735"/>
            <a:ext cx="407181" cy="451469"/>
            <a:chOff x="3300325" y="249875"/>
            <a:chExt cx="433725" cy="480900"/>
          </a:xfrm>
        </p:grpSpPr>
        <p:sp>
          <p:nvSpPr>
            <p:cNvPr id="165" name="Google Shape;165;p9"/>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66" name="Google Shape;166;p9"/>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67" name="Google Shape;167;p9"/>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68" name="Google Shape;168;p9"/>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69" name="Google Shape;169;p9"/>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70" name="Google Shape;170;p9"/>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171" name="Google Shape;171;p9"/>
          <p:cNvGrpSpPr/>
          <p:nvPr/>
        </p:nvGrpSpPr>
        <p:grpSpPr>
          <a:xfrm>
            <a:off x="2204189" y="2867195"/>
            <a:ext cx="454520" cy="238549"/>
            <a:chOff x="2084325" y="363300"/>
            <a:chExt cx="484150" cy="254100"/>
          </a:xfrm>
        </p:grpSpPr>
        <p:sp>
          <p:nvSpPr>
            <p:cNvPr id="172" name="Google Shape;172;p9"/>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73" name="Google Shape;173;p9"/>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174" name="Google Shape;174;p9"/>
          <p:cNvGrpSpPr/>
          <p:nvPr/>
        </p:nvGrpSpPr>
        <p:grpSpPr>
          <a:xfrm>
            <a:off x="3873517" y="2760630"/>
            <a:ext cx="469799" cy="451680"/>
            <a:chOff x="3854700" y="249750"/>
            <a:chExt cx="500425" cy="481125"/>
          </a:xfrm>
        </p:grpSpPr>
        <p:sp>
          <p:nvSpPr>
            <p:cNvPr id="175" name="Google Shape;175;p9"/>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76" name="Google Shape;176;p9"/>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77" name="Google Shape;177;p9"/>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78" name="Google Shape;178;p9"/>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79" name="Google Shape;179;p9"/>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80" name="Google Shape;180;p9"/>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81" name="Google Shape;181;p9"/>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82" name="Google Shape;182;p9"/>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183" name="Google Shape;183;p9"/>
          <p:cNvGrpSpPr/>
          <p:nvPr/>
        </p:nvGrpSpPr>
        <p:grpSpPr>
          <a:xfrm>
            <a:off x="4430835" y="2760630"/>
            <a:ext cx="469799" cy="451680"/>
            <a:chOff x="4447550" y="249750"/>
            <a:chExt cx="500425" cy="481125"/>
          </a:xfrm>
        </p:grpSpPr>
        <p:sp>
          <p:nvSpPr>
            <p:cNvPr id="184" name="Google Shape;184;p9"/>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85" name="Google Shape;185;p9"/>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186" name="Google Shape;186;p9"/>
          <p:cNvGrpSpPr/>
          <p:nvPr/>
        </p:nvGrpSpPr>
        <p:grpSpPr>
          <a:xfrm>
            <a:off x="5003105" y="2760301"/>
            <a:ext cx="452337" cy="452337"/>
            <a:chOff x="5049725" y="249400"/>
            <a:chExt cx="481825" cy="481825"/>
          </a:xfrm>
        </p:grpSpPr>
        <p:sp>
          <p:nvSpPr>
            <p:cNvPr id="187" name="Google Shape;187;p9"/>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88" name="Google Shape;188;p9"/>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189" name="Google Shape;189;p9"/>
          <p:cNvGrpSpPr/>
          <p:nvPr/>
        </p:nvGrpSpPr>
        <p:grpSpPr>
          <a:xfrm>
            <a:off x="5555026" y="2760301"/>
            <a:ext cx="452337" cy="452337"/>
            <a:chOff x="5660400" y="238125"/>
            <a:chExt cx="481825" cy="481825"/>
          </a:xfrm>
        </p:grpSpPr>
        <p:sp>
          <p:nvSpPr>
            <p:cNvPr id="190" name="Google Shape;190;p9"/>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91" name="Google Shape;191;p9"/>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192" name="Google Shape;192;p9"/>
          <p:cNvGrpSpPr/>
          <p:nvPr/>
        </p:nvGrpSpPr>
        <p:grpSpPr>
          <a:xfrm>
            <a:off x="6110608" y="2760301"/>
            <a:ext cx="452337" cy="452337"/>
            <a:chOff x="6235400" y="249400"/>
            <a:chExt cx="481825" cy="481825"/>
          </a:xfrm>
        </p:grpSpPr>
        <p:sp>
          <p:nvSpPr>
            <p:cNvPr id="193" name="Google Shape;193;p9"/>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94" name="Google Shape;194;p9"/>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95" name="Google Shape;195;p9"/>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96" name="Google Shape;196;p9"/>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197" name="Google Shape;197;p9"/>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198" name="Google Shape;198;p9"/>
          <p:cNvGrpSpPr/>
          <p:nvPr/>
        </p:nvGrpSpPr>
        <p:grpSpPr>
          <a:xfrm>
            <a:off x="1095068" y="3353244"/>
            <a:ext cx="453605" cy="397488"/>
            <a:chOff x="899850" y="871450"/>
            <a:chExt cx="483175" cy="423400"/>
          </a:xfrm>
        </p:grpSpPr>
        <p:sp>
          <p:nvSpPr>
            <p:cNvPr id="199" name="Google Shape;199;p9"/>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00" name="Google Shape;200;p9"/>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01" name="Google Shape;201;p9"/>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02" name="Google Shape;202;p9"/>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sp>
        <p:nvSpPr>
          <p:cNvPr id="203" name="Google Shape;203;p9"/>
          <p:cNvSpPr/>
          <p:nvPr/>
        </p:nvSpPr>
        <p:spPr>
          <a:xfrm>
            <a:off x="1677467" y="3325784"/>
            <a:ext cx="402933" cy="452337"/>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nvGrpSpPr>
          <p:cNvPr id="204" name="Google Shape;204;p9"/>
          <p:cNvGrpSpPr/>
          <p:nvPr/>
        </p:nvGrpSpPr>
        <p:grpSpPr>
          <a:xfrm>
            <a:off x="2204402" y="3325808"/>
            <a:ext cx="454097" cy="452361"/>
            <a:chOff x="2085450" y="842250"/>
            <a:chExt cx="483700" cy="481850"/>
          </a:xfrm>
        </p:grpSpPr>
        <p:sp>
          <p:nvSpPr>
            <p:cNvPr id="205" name="Google Shape;205;p9"/>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06" name="Google Shape;206;p9"/>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07" name="Google Shape;207;p9"/>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08" name="Google Shape;208;p9"/>
          <p:cNvGrpSpPr/>
          <p:nvPr/>
        </p:nvGrpSpPr>
        <p:grpSpPr>
          <a:xfrm>
            <a:off x="2775824" y="3325820"/>
            <a:ext cx="452408" cy="452337"/>
            <a:chOff x="2685825" y="840375"/>
            <a:chExt cx="481900" cy="481825"/>
          </a:xfrm>
        </p:grpSpPr>
        <p:sp>
          <p:nvSpPr>
            <p:cNvPr id="209" name="Google Shape;209;p9"/>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10" name="Google Shape;210;p9"/>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11" name="Google Shape;211;p9"/>
          <p:cNvGrpSpPr/>
          <p:nvPr/>
        </p:nvGrpSpPr>
        <p:grpSpPr>
          <a:xfrm>
            <a:off x="3324706" y="3325397"/>
            <a:ext cx="467241" cy="453183"/>
            <a:chOff x="3270675" y="841800"/>
            <a:chExt cx="497700" cy="482725"/>
          </a:xfrm>
        </p:grpSpPr>
        <p:sp>
          <p:nvSpPr>
            <p:cNvPr id="212" name="Google Shape;212;p9"/>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13" name="Google Shape;213;p9"/>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14" name="Google Shape;214;p9"/>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sp>
        <p:nvSpPr>
          <p:cNvPr id="215" name="Google Shape;215;p9"/>
          <p:cNvSpPr/>
          <p:nvPr/>
        </p:nvSpPr>
        <p:spPr>
          <a:xfrm>
            <a:off x="3882074" y="3339912"/>
            <a:ext cx="452337" cy="42408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nvGrpSpPr>
          <p:cNvPr id="216" name="Google Shape;216;p9"/>
          <p:cNvGrpSpPr/>
          <p:nvPr/>
        </p:nvGrpSpPr>
        <p:grpSpPr>
          <a:xfrm>
            <a:off x="4439568" y="3353209"/>
            <a:ext cx="452337" cy="397559"/>
            <a:chOff x="4467200" y="877100"/>
            <a:chExt cx="481825" cy="423475"/>
          </a:xfrm>
        </p:grpSpPr>
        <p:sp>
          <p:nvSpPr>
            <p:cNvPr id="217" name="Google Shape;217;p9"/>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18" name="Google Shape;218;p9"/>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19" name="Google Shape;219;p9"/>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20" name="Google Shape;220;p9"/>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21" name="Google Shape;221;p9"/>
          <p:cNvGrpSpPr/>
          <p:nvPr/>
        </p:nvGrpSpPr>
        <p:grpSpPr>
          <a:xfrm>
            <a:off x="4992754" y="3325808"/>
            <a:ext cx="473037" cy="452361"/>
            <a:chOff x="5045500" y="842250"/>
            <a:chExt cx="503875" cy="481850"/>
          </a:xfrm>
        </p:grpSpPr>
        <p:sp>
          <p:nvSpPr>
            <p:cNvPr id="222" name="Google Shape;222;p9"/>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23" name="Google Shape;223;p9"/>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24" name="Google Shape;224;p9"/>
          <p:cNvGrpSpPr/>
          <p:nvPr/>
        </p:nvGrpSpPr>
        <p:grpSpPr>
          <a:xfrm>
            <a:off x="5556551" y="3360766"/>
            <a:ext cx="449287" cy="382444"/>
            <a:chOff x="5645200" y="879425"/>
            <a:chExt cx="478575" cy="407375"/>
          </a:xfrm>
        </p:grpSpPr>
        <p:sp>
          <p:nvSpPr>
            <p:cNvPr id="225" name="Google Shape;225;p9"/>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26" name="Google Shape;226;p9"/>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27" name="Google Shape;227;p9"/>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28" name="Google Shape;228;p9"/>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29" name="Google Shape;229;p9"/>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30" name="Google Shape;230;p9"/>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31" name="Google Shape;231;p9"/>
          <p:cNvGrpSpPr/>
          <p:nvPr/>
        </p:nvGrpSpPr>
        <p:grpSpPr>
          <a:xfrm>
            <a:off x="6137984" y="3325820"/>
            <a:ext cx="397581" cy="452337"/>
            <a:chOff x="6264525" y="842250"/>
            <a:chExt cx="423500" cy="481825"/>
          </a:xfrm>
        </p:grpSpPr>
        <p:sp>
          <p:nvSpPr>
            <p:cNvPr id="232" name="Google Shape;232;p9"/>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33" name="Google Shape;233;p9"/>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34" name="Google Shape;234;p9"/>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35" name="Google Shape;235;p9"/>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36" name="Google Shape;236;p9"/>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37" name="Google Shape;237;p9"/>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38" name="Google Shape;238;p9"/>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39" name="Google Shape;239;p9"/>
          <p:cNvGrpSpPr/>
          <p:nvPr/>
        </p:nvGrpSpPr>
        <p:grpSpPr>
          <a:xfrm>
            <a:off x="1095702" y="3878692"/>
            <a:ext cx="452337" cy="452337"/>
            <a:chOff x="900750" y="1436075"/>
            <a:chExt cx="481825" cy="481825"/>
          </a:xfrm>
        </p:grpSpPr>
        <p:sp>
          <p:nvSpPr>
            <p:cNvPr id="240" name="Google Shape;240;p9"/>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41" name="Google Shape;241;p9"/>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42" name="Google Shape;242;p9"/>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43" name="Google Shape;243;p9"/>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44" name="Google Shape;244;p9"/>
          <p:cNvGrpSpPr/>
          <p:nvPr/>
        </p:nvGrpSpPr>
        <p:grpSpPr>
          <a:xfrm>
            <a:off x="1652833" y="3959075"/>
            <a:ext cx="452337" cy="291568"/>
            <a:chOff x="1492675" y="1520750"/>
            <a:chExt cx="481825" cy="310575"/>
          </a:xfrm>
        </p:grpSpPr>
        <p:sp>
          <p:nvSpPr>
            <p:cNvPr id="245" name="Google Shape;245;p9"/>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46" name="Google Shape;246;p9"/>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47" name="Google Shape;247;p9"/>
          <p:cNvGrpSpPr/>
          <p:nvPr/>
        </p:nvGrpSpPr>
        <p:grpSpPr>
          <a:xfrm>
            <a:off x="2196561" y="3878667"/>
            <a:ext cx="469776" cy="452384"/>
            <a:chOff x="2071000" y="1435025"/>
            <a:chExt cx="500400" cy="481875"/>
          </a:xfrm>
        </p:grpSpPr>
        <p:sp>
          <p:nvSpPr>
            <p:cNvPr id="248" name="Google Shape;248;p9"/>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49" name="Google Shape;249;p9"/>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50" name="Google Shape;250;p9"/>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51" name="Google Shape;251;p9"/>
          <p:cNvGrpSpPr/>
          <p:nvPr/>
        </p:nvGrpSpPr>
        <p:grpSpPr>
          <a:xfrm>
            <a:off x="2767446" y="3906444"/>
            <a:ext cx="469165" cy="396831"/>
            <a:chOff x="2678350" y="1464650"/>
            <a:chExt cx="499750" cy="422700"/>
          </a:xfrm>
        </p:grpSpPr>
        <p:sp>
          <p:nvSpPr>
            <p:cNvPr id="252" name="Google Shape;252;p9"/>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53" name="Google Shape;253;p9"/>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54" name="Google Shape;254;p9"/>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55" name="Google Shape;255;p9"/>
          <p:cNvGrpSpPr/>
          <p:nvPr/>
        </p:nvGrpSpPr>
        <p:grpSpPr>
          <a:xfrm>
            <a:off x="3332158" y="3878692"/>
            <a:ext cx="452337" cy="452337"/>
            <a:chOff x="3271200" y="1435075"/>
            <a:chExt cx="481825" cy="481825"/>
          </a:xfrm>
        </p:grpSpPr>
        <p:sp>
          <p:nvSpPr>
            <p:cNvPr id="256" name="Google Shape;256;p9"/>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57" name="Google Shape;257;p9"/>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58" name="Google Shape;258;p9"/>
          <p:cNvGrpSpPr/>
          <p:nvPr/>
        </p:nvGrpSpPr>
        <p:grpSpPr>
          <a:xfrm>
            <a:off x="3879455" y="3878667"/>
            <a:ext cx="457923" cy="452384"/>
            <a:chOff x="3858100" y="1435075"/>
            <a:chExt cx="487775" cy="481875"/>
          </a:xfrm>
        </p:grpSpPr>
        <p:sp>
          <p:nvSpPr>
            <p:cNvPr id="259" name="Google Shape;259;p9"/>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60" name="Google Shape;260;p9"/>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61" name="Google Shape;261;p9"/>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62" name="Google Shape;262;p9"/>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63" name="Google Shape;263;p9"/>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64" name="Google Shape;264;p9"/>
          <p:cNvGrpSpPr/>
          <p:nvPr/>
        </p:nvGrpSpPr>
        <p:grpSpPr>
          <a:xfrm>
            <a:off x="4439566" y="3878692"/>
            <a:ext cx="452337" cy="452337"/>
            <a:chOff x="4456875" y="1435075"/>
            <a:chExt cx="481825" cy="481825"/>
          </a:xfrm>
        </p:grpSpPr>
        <p:sp>
          <p:nvSpPr>
            <p:cNvPr id="265" name="Google Shape;265;p9"/>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66" name="Google Shape;266;p9"/>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67" name="Google Shape;267;p9"/>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68" name="Google Shape;268;p9"/>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69" name="Google Shape;269;p9"/>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70" name="Google Shape;270;p9"/>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71" name="Google Shape;271;p9"/>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72" name="Google Shape;272;p9"/>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73" name="Google Shape;273;p9"/>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74" name="Google Shape;274;p9"/>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75" name="Google Shape;275;p9"/>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76" name="Google Shape;276;p9"/>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77" name="Google Shape;277;p9"/>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78" name="Google Shape;278;p9"/>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79" name="Google Shape;279;p9"/>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80" name="Google Shape;280;p9"/>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81" name="Google Shape;281;p9"/>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82" name="Google Shape;282;p9"/>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83" name="Google Shape;283;p9"/>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84" name="Google Shape;284;p9"/>
          <p:cNvGrpSpPr/>
          <p:nvPr/>
        </p:nvGrpSpPr>
        <p:grpSpPr>
          <a:xfrm>
            <a:off x="5000887" y="3878680"/>
            <a:ext cx="456773" cy="452361"/>
            <a:chOff x="5049725" y="1435050"/>
            <a:chExt cx="486550" cy="481850"/>
          </a:xfrm>
        </p:grpSpPr>
        <p:sp>
          <p:nvSpPr>
            <p:cNvPr id="285" name="Google Shape;285;p9"/>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86" name="Google Shape;286;p9"/>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87" name="Google Shape;287;p9"/>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88" name="Google Shape;288;p9"/>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89" name="Google Shape;289;p9"/>
          <p:cNvGrpSpPr/>
          <p:nvPr/>
        </p:nvGrpSpPr>
        <p:grpSpPr>
          <a:xfrm>
            <a:off x="5554955" y="3878692"/>
            <a:ext cx="452479" cy="452337"/>
            <a:chOff x="5642475" y="1435075"/>
            <a:chExt cx="481975" cy="481825"/>
          </a:xfrm>
        </p:grpSpPr>
        <p:sp>
          <p:nvSpPr>
            <p:cNvPr id="290" name="Google Shape;290;p9"/>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91" name="Google Shape;291;p9"/>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92" name="Google Shape;292;p9"/>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93" name="Google Shape;293;p9"/>
          <p:cNvGrpSpPr/>
          <p:nvPr/>
        </p:nvGrpSpPr>
        <p:grpSpPr>
          <a:xfrm>
            <a:off x="6107604" y="3878680"/>
            <a:ext cx="458345" cy="452361"/>
            <a:chOff x="6232000" y="1435050"/>
            <a:chExt cx="488225" cy="481850"/>
          </a:xfrm>
        </p:grpSpPr>
        <p:sp>
          <p:nvSpPr>
            <p:cNvPr id="294" name="Google Shape;294;p9"/>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95" name="Google Shape;295;p9"/>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96" name="Google Shape;296;p9"/>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97" name="Google Shape;297;p9"/>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298" name="Google Shape;298;p9"/>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299" name="Google Shape;299;p9"/>
          <p:cNvGrpSpPr/>
          <p:nvPr/>
        </p:nvGrpSpPr>
        <p:grpSpPr>
          <a:xfrm>
            <a:off x="1121918" y="4430225"/>
            <a:ext cx="399905" cy="450389"/>
            <a:chOff x="924450" y="2028975"/>
            <a:chExt cx="425975" cy="479750"/>
          </a:xfrm>
        </p:grpSpPr>
        <p:sp>
          <p:nvSpPr>
            <p:cNvPr id="300" name="Google Shape;300;p9"/>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01" name="Google Shape;301;p9"/>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02" name="Google Shape;302;p9"/>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03" name="Google Shape;303;p9"/>
          <p:cNvGrpSpPr/>
          <p:nvPr/>
        </p:nvGrpSpPr>
        <p:grpSpPr>
          <a:xfrm>
            <a:off x="2205245" y="4456627"/>
            <a:ext cx="452408" cy="397581"/>
            <a:chOff x="2085450" y="2057100"/>
            <a:chExt cx="481900" cy="423500"/>
          </a:xfrm>
        </p:grpSpPr>
        <p:sp>
          <p:nvSpPr>
            <p:cNvPr id="304" name="Google Shape;304;p9"/>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05" name="Google Shape;305;p9"/>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06" name="Google Shape;306;p9"/>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07" name="Google Shape;307;p9"/>
          <p:cNvGrpSpPr/>
          <p:nvPr/>
        </p:nvGrpSpPr>
        <p:grpSpPr>
          <a:xfrm>
            <a:off x="2775824" y="4487621"/>
            <a:ext cx="452408" cy="335597"/>
            <a:chOff x="2678275" y="2090100"/>
            <a:chExt cx="481900" cy="357475"/>
          </a:xfrm>
        </p:grpSpPr>
        <p:sp>
          <p:nvSpPr>
            <p:cNvPr id="308" name="Google Shape;308;p9"/>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09" name="Google Shape;309;p9"/>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10" name="Google Shape;310;p9"/>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11" name="Google Shape;311;p9"/>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12" name="Google Shape;312;p9"/>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13" name="Google Shape;313;p9"/>
          <p:cNvGrpSpPr/>
          <p:nvPr/>
        </p:nvGrpSpPr>
        <p:grpSpPr>
          <a:xfrm>
            <a:off x="3412097" y="4503885"/>
            <a:ext cx="292460" cy="303068"/>
            <a:chOff x="3357325" y="2093500"/>
            <a:chExt cx="311525" cy="322825"/>
          </a:xfrm>
        </p:grpSpPr>
        <p:sp>
          <p:nvSpPr>
            <p:cNvPr id="314" name="Google Shape;314;p9"/>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15" name="Google Shape;315;p9"/>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16" name="Google Shape;316;p9"/>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sp>
        <p:nvSpPr>
          <p:cNvPr id="317" name="Google Shape;317;p9"/>
          <p:cNvSpPr/>
          <p:nvPr/>
        </p:nvSpPr>
        <p:spPr>
          <a:xfrm>
            <a:off x="3885794" y="4444783"/>
            <a:ext cx="444897" cy="421099"/>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nvGrpSpPr>
          <p:cNvPr id="318" name="Google Shape;318;p9"/>
          <p:cNvGrpSpPr/>
          <p:nvPr/>
        </p:nvGrpSpPr>
        <p:grpSpPr>
          <a:xfrm>
            <a:off x="4471016" y="4429251"/>
            <a:ext cx="389437" cy="452337"/>
            <a:chOff x="4492800" y="2027925"/>
            <a:chExt cx="414825" cy="481825"/>
          </a:xfrm>
        </p:grpSpPr>
        <p:sp>
          <p:nvSpPr>
            <p:cNvPr id="319" name="Google Shape;319;p9"/>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20" name="Google Shape;320;p9"/>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21" name="Google Shape;321;p9"/>
          <p:cNvGrpSpPr/>
          <p:nvPr/>
        </p:nvGrpSpPr>
        <p:grpSpPr>
          <a:xfrm>
            <a:off x="5003139" y="4429239"/>
            <a:ext cx="452267" cy="452361"/>
            <a:chOff x="5049725" y="2027900"/>
            <a:chExt cx="481750" cy="481850"/>
          </a:xfrm>
        </p:grpSpPr>
        <p:sp>
          <p:nvSpPr>
            <p:cNvPr id="322" name="Google Shape;322;p9"/>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23" name="Google Shape;323;p9"/>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24" name="Google Shape;324;p9"/>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25" name="Google Shape;325;p9"/>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26" name="Google Shape;326;p9"/>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27" name="Google Shape;327;p9"/>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28" name="Google Shape;328;p9"/>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29" name="Google Shape;329;p9"/>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30" name="Google Shape;330;p9"/>
          <p:cNvGrpSpPr/>
          <p:nvPr/>
        </p:nvGrpSpPr>
        <p:grpSpPr>
          <a:xfrm>
            <a:off x="5634600" y="4429356"/>
            <a:ext cx="293187" cy="452127"/>
            <a:chOff x="5726350" y="2028150"/>
            <a:chExt cx="312300" cy="481600"/>
          </a:xfrm>
        </p:grpSpPr>
        <p:sp>
          <p:nvSpPr>
            <p:cNvPr id="331" name="Google Shape;331;p9"/>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32" name="Google Shape;332;p9"/>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33" name="Google Shape;333;p9"/>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34" name="Google Shape;334;p9"/>
          <p:cNvGrpSpPr/>
          <p:nvPr/>
        </p:nvGrpSpPr>
        <p:grpSpPr>
          <a:xfrm>
            <a:off x="6114856" y="4433499"/>
            <a:ext cx="443841" cy="443841"/>
            <a:chOff x="6239925" y="2032450"/>
            <a:chExt cx="472775" cy="472775"/>
          </a:xfrm>
        </p:grpSpPr>
        <p:sp>
          <p:nvSpPr>
            <p:cNvPr id="335" name="Google Shape;335;p9"/>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36" name="Google Shape;336;p9"/>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37" name="Google Shape;337;p9"/>
          <p:cNvGrpSpPr/>
          <p:nvPr/>
        </p:nvGrpSpPr>
        <p:grpSpPr>
          <a:xfrm>
            <a:off x="6713645" y="2862955"/>
            <a:ext cx="446188" cy="247233"/>
            <a:chOff x="903075" y="2730000"/>
            <a:chExt cx="475275" cy="263350"/>
          </a:xfrm>
        </p:grpSpPr>
        <p:sp>
          <p:nvSpPr>
            <p:cNvPr id="338" name="Google Shape;338;p9"/>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39" name="Google Shape;339;p9"/>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40" name="Google Shape;340;p9"/>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41" name="Google Shape;341;p9"/>
          <p:cNvGrpSpPr/>
          <p:nvPr/>
        </p:nvGrpSpPr>
        <p:grpSpPr>
          <a:xfrm>
            <a:off x="1652833" y="4429251"/>
            <a:ext cx="452337" cy="452337"/>
            <a:chOff x="1492675" y="2027925"/>
            <a:chExt cx="481825" cy="481825"/>
          </a:xfrm>
        </p:grpSpPr>
        <p:sp>
          <p:nvSpPr>
            <p:cNvPr id="342" name="Google Shape;342;p9"/>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43" name="Google Shape;343;p9"/>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44" name="Google Shape;344;p9"/>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45" name="Google Shape;345;p9"/>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46" name="Google Shape;346;p9"/>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47" name="Google Shape;347;p9"/>
          <p:cNvGrpSpPr/>
          <p:nvPr/>
        </p:nvGrpSpPr>
        <p:grpSpPr>
          <a:xfrm>
            <a:off x="7288001" y="2760403"/>
            <a:ext cx="452337" cy="452337"/>
            <a:chOff x="1492675" y="2620775"/>
            <a:chExt cx="481825" cy="481825"/>
          </a:xfrm>
        </p:grpSpPr>
        <p:sp>
          <p:nvSpPr>
            <p:cNvPr id="348" name="Google Shape;348;p9"/>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49" name="Google Shape;349;p9"/>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sp>
        <p:nvSpPr>
          <p:cNvPr id="350" name="Google Shape;350;p9"/>
          <p:cNvSpPr/>
          <p:nvPr/>
        </p:nvSpPr>
        <p:spPr>
          <a:xfrm>
            <a:off x="7821264" y="2760291"/>
            <a:ext cx="470011" cy="452337"/>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nvGrpSpPr>
          <p:cNvPr id="351" name="Google Shape;351;p9"/>
          <p:cNvGrpSpPr/>
          <p:nvPr/>
        </p:nvGrpSpPr>
        <p:grpSpPr>
          <a:xfrm>
            <a:off x="8386339" y="2781713"/>
            <a:ext cx="444780" cy="409716"/>
            <a:chOff x="2682350" y="2643425"/>
            <a:chExt cx="473775" cy="436425"/>
          </a:xfrm>
        </p:grpSpPr>
        <p:sp>
          <p:nvSpPr>
            <p:cNvPr id="352" name="Google Shape;352;p9"/>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53" name="Google Shape;353;p9"/>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54" name="Google Shape;354;p9"/>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55" name="Google Shape;355;p9"/>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56" name="Google Shape;356;p9"/>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57" name="Google Shape;357;p9"/>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58" name="Google Shape;358;p9"/>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59" name="Google Shape;359;p9"/>
          <p:cNvGrpSpPr/>
          <p:nvPr/>
        </p:nvGrpSpPr>
        <p:grpSpPr>
          <a:xfrm>
            <a:off x="9006992" y="2760403"/>
            <a:ext cx="318041" cy="452337"/>
            <a:chOff x="3342725" y="2620775"/>
            <a:chExt cx="338775" cy="481825"/>
          </a:xfrm>
        </p:grpSpPr>
        <p:sp>
          <p:nvSpPr>
            <p:cNvPr id="360" name="Google Shape;360;p9"/>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61" name="Google Shape;361;p9"/>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62" name="Google Shape;362;p9"/>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63" name="Google Shape;363;p9"/>
          <p:cNvGrpSpPr/>
          <p:nvPr/>
        </p:nvGrpSpPr>
        <p:grpSpPr>
          <a:xfrm>
            <a:off x="9531992" y="2760403"/>
            <a:ext cx="371061" cy="452337"/>
            <a:chOff x="3907325" y="2620775"/>
            <a:chExt cx="395250" cy="481825"/>
          </a:xfrm>
        </p:grpSpPr>
        <p:sp>
          <p:nvSpPr>
            <p:cNvPr id="364" name="Google Shape;364;p9"/>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65" name="Google Shape;365;p9"/>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66" name="Google Shape;366;p9"/>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67" name="Google Shape;367;p9"/>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68" name="Google Shape;368;p9"/>
          <p:cNvGrpSpPr/>
          <p:nvPr/>
        </p:nvGrpSpPr>
        <p:grpSpPr>
          <a:xfrm>
            <a:off x="10056242" y="2774542"/>
            <a:ext cx="452337" cy="424056"/>
            <a:chOff x="4456875" y="2635825"/>
            <a:chExt cx="481825" cy="451700"/>
          </a:xfrm>
        </p:grpSpPr>
        <p:sp>
          <p:nvSpPr>
            <p:cNvPr id="369" name="Google Shape;369;p9"/>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70" name="Google Shape;370;p9"/>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71" name="Google Shape;371;p9"/>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72" name="Google Shape;372;p9"/>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73" name="Google Shape;373;p9"/>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74" name="Google Shape;374;p9"/>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75" name="Google Shape;375;p9"/>
          <p:cNvGrpSpPr/>
          <p:nvPr/>
        </p:nvGrpSpPr>
        <p:grpSpPr>
          <a:xfrm>
            <a:off x="10622808" y="2774542"/>
            <a:ext cx="452337" cy="424056"/>
            <a:chOff x="5049725" y="2635825"/>
            <a:chExt cx="481825" cy="451700"/>
          </a:xfrm>
        </p:grpSpPr>
        <p:sp>
          <p:nvSpPr>
            <p:cNvPr id="376" name="Google Shape;376;p9"/>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77" name="Google Shape;377;p9"/>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78" name="Google Shape;378;p9"/>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79" name="Google Shape;379;p9"/>
          <p:cNvGrpSpPr/>
          <p:nvPr/>
        </p:nvGrpSpPr>
        <p:grpSpPr>
          <a:xfrm>
            <a:off x="2948634" y="4980489"/>
            <a:ext cx="451421" cy="451164"/>
            <a:chOff x="5643000" y="2621375"/>
            <a:chExt cx="480850" cy="480575"/>
          </a:xfrm>
        </p:grpSpPr>
        <p:sp>
          <p:nvSpPr>
            <p:cNvPr id="380" name="Google Shape;380;p9"/>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81" name="Google Shape;381;p9"/>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82" name="Google Shape;382;p9"/>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83" name="Google Shape;383;p9"/>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84" name="Google Shape;384;p9"/>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85" name="Google Shape;385;p9"/>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86" name="Google Shape;386;p9"/>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87" name="Google Shape;387;p9"/>
          <p:cNvGrpSpPr/>
          <p:nvPr/>
        </p:nvGrpSpPr>
        <p:grpSpPr>
          <a:xfrm>
            <a:off x="5376927" y="4979903"/>
            <a:ext cx="452479" cy="452337"/>
            <a:chOff x="6235250" y="2620775"/>
            <a:chExt cx="481975" cy="481825"/>
          </a:xfrm>
        </p:grpSpPr>
        <p:sp>
          <p:nvSpPr>
            <p:cNvPr id="388" name="Google Shape;388;p9"/>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89" name="Google Shape;389;p9"/>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90" name="Google Shape;390;p9"/>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91" name="Google Shape;391;p9"/>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92" name="Google Shape;392;p9"/>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sp>
        <p:nvSpPr>
          <p:cNvPr id="393" name="Google Shape;393;p9"/>
          <p:cNvSpPr/>
          <p:nvPr/>
        </p:nvSpPr>
        <p:spPr>
          <a:xfrm>
            <a:off x="6706681" y="3338422"/>
            <a:ext cx="460036" cy="427060"/>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nvGrpSpPr>
          <p:cNvPr id="394" name="Google Shape;394;p9"/>
          <p:cNvGrpSpPr/>
          <p:nvPr/>
        </p:nvGrpSpPr>
        <p:grpSpPr>
          <a:xfrm>
            <a:off x="7286772" y="3325921"/>
            <a:ext cx="454801" cy="452337"/>
            <a:chOff x="1535000" y="3223325"/>
            <a:chExt cx="484450" cy="481825"/>
          </a:xfrm>
        </p:grpSpPr>
        <p:sp>
          <p:nvSpPr>
            <p:cNvPr id="395" name="Google Shape;395;p9"/>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96" name="Google Shape;396;p9"/>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397" name="Google Shape;397;p9"/>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398" name="Google Shape;398;p9"/>
          <p:cNvGrpSpPr/>
          <p:nvPr/>
        </p:nvGrpSpPr>
        <p:grpSpPr>
          <a:xfrm>
            <a:off x="7830194" y="3372989"/>
            <a:ext cx="452337" cy="358199"/>
            <a:chOff x="2085525" y="3263750"/>
            <a:chExt cx="481825" cy="381550"/>
          </a:xfrm>
        </p:grpSpPr>
        <p:sp>
          <p:nvSpPr>
            <p:cNvPr id="399" name="Google Shape;399;p9"/>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00" name="Google Shape;400;p9"/>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sp>
        <p:nvSpPr>
          <p:cNvPr id="401" name="Google Shape;401;p9"/>
          <p:cNvSpPr/>
          <p:nvPr/>
        </p:nvSpPr>
        <p:spPr>
          <a:xfrm>
            <a:off x="8382441" y="3415752"/>
            <a:ext cx="452337" cy="272393"/>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nvGrpSpPr>
          <p:cNvPr id="402" name="Google Shape;402;p9"/>
          <p:cNvGrpSpPr/>
          <p:nvPr/>
        </p:nvGrpSpPr>
        <p:grpSpPr>
          <a:xfrm>
            <a:off x="8939210" y="3325909"/>
            <a:ext cx="453605" cy="452361"/>
            <a:chOff x="3270450" y="3213625"/>
            <a:chExt cx="483175" cy="481850"/>
          </a:xfrm>
        </p:grpSpPr>
        <p:sp>
          <p:nvSpPr>
            <p:cNvPr id="403" name="Google Shape;403;p9"/>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04" name="Google Shape;404;p9"/>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05" name="Google Shape;405;p9"/>
          <p:cNvGrpSpPr/>
          <p:nvPr/>
        </p:nvGrpSpPr>
        <p:grpSpPr>
          <a:xfrm>
            <a:off x="9604902" y="3325921"/>
            <a:ext cx="225241" cy="452337"/>
            <a:chOff x="3984950" y="3213600"/>
            <a:chExt cx="239925" cy="481825"/>
          </a:xfrm>
        </p:grpSpPr>
        <p:sp>
          <p:nvSpPr>
            <p:cNvPr id="406" name="Google Shape;406;p9"/>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07" name="Google Shape;407;p9"/>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sp>
        <p:nvSpPr>
          <p:cNvPr id="408" name="Google Shape;408;p9"/>
          <p:cNvSpPr/>
          <p:nvPr/>
        </p:nvSpPr>
        <p:spPr>
          <a:xfrm>
            <a:off x="10056005" y="3325784"/>
            <a:ext cx="452408" cy="452337"/>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09" name="Google Shape;409;p9"/>
          <p:cNvSpPr/>
          <p:nvPr/>
        </p:nvSpPr>
        <p:spPr>
          <a:xfrm>
            <a:off x="10622580" y="3352257"/>
            <a:ext cx="452337" cy="399389"/>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nvGrpSpPr>
          <p:cNvPr id="410" name="Google Shape;410;p9"/>
          <p:cNvGrpSpPr/>
          <p:nvPr/>
        </p:nvGrpSpPr>
        <p:grpSpPr>
          <a:xfrm>
            <a:off x="2314815" y="5019481"/>
            <a:ext cx="473624" cy="373173"/>
            <a:chOff x="5629975" y="3255775"/>
            <a:chExt cx="504500" cy="397500"/>
          </a:xfrm>
        </p:grpSpPr>
        <p:sp>
          <p:nvSpPr>
            <p:cNvPr id="411" name="Google Shape;411;p9"/>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12" name="Google Shape;412;p9"/>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13" name="Google Shape;413;p9"/>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14" name="Google Shape;414;p9"/>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15" name="Google Shape;415;p9"/>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16" name="Google Shape;416;p9"/>
          <p:cNvGrpSpPr/>
          <p:nvPr/>
        </p:nvGrpSpPr>
        <p:grpSpPr>
          <a:xfrm>
            <a:off x="4763059" y="5019622"/>
            <a:ext cx="453675" cy="372892"/>
            <a:chOff x="6234950" y="3255925"/>
            <a:chExt cx="483250" cy="397200"/>
          </a:xfrm>
        </p:grpSpPr>
        <p:sp>
          <p:nvSpPr>
            <p:cNvPr id="417" name="Google Shape;417;p9"/>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18" name="Google Shape;418;p9"/>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19" name="Google Shape;419;p9"/>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20" name="Google Shape;420;p9"/>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21" name="Google Shape;421;p9"/>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22" name="Google Shape;422;p9"/>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23" name="Google Shape;423;p9"/>
          <p:cNvGrpSpPr/>
          <p:nvPr/>
        </p:nvGrpSpPr>
        <p:grpSpPr>
          <a:xfrm>
            <a:off x="6724709" y="3878792"/>
            <a:ext cx="424056" cy="452337"/>
            <a:chOff x="914900" y="3806450"/>
            <a:chExt cx="451700" cy="481825"/>
          </a:xfrm>
        </p:grpSpPr>
        <p:sp>
          <p:nvSpPr>
            <p:cNvPr id="424" name="Google Shape;424;p9"/>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25" name="Google Shape;425;p9"/>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26" name="Google Shape;426;p9"/>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27" name="Google Shape;427;p9"/>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28" name="Google Shape;428;p9"/>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29" name="Google Shape;429;p9"/>
          <p:cNvGrpSpPr/>
          <p:nvPr/>
        </p:nvGrpSpPr>
        <p:grpSpPr>
          <a:xfrm>
            <a:off x="7283273" y="3878545"/>
            <a:ext cx="461796" cy="452831"/>
            <a:chOff x="1490050" y="3805975"/>
            <a:chExt cx="491900" cy="482350"/>
          </a:xfrm>
        </p:grpSpPr>
        <p:sp>
          <p:nvSpPr>
            <p:cNvPr id="430" name="Google Shape;430;p9"/>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31" name="Google Shape;431;p9"/>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32" name="Google Shape;432;p9"/>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33" name="Google Shape;433;p9"/>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34" name="Google Shape;434;p9"/>
          <p:cNvGrpSpPr/>
          <p:nvPr/>
        </p:nvGrpSpPr>
        <p:grpSpPr>
          <a:xfrm>
            <a:off x="7848430" y="3878792"/>
            <a:ext cx="415865" cy="452337"/>
            <a:chOff x="2104275" y="3806450"/>
            <a:chExt cx="442975" cy="481825"/>
          </a:xfrm>
        </p:grpSpPr>
        <p:sp>
          <p:nvSpPr>
            <p:cNvPr id="435" name="Google Shape;435;p9"/>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36" name="Google Shape;436;p9"/>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37" name="Google Shape;437;p9"/>
          <p:cNvGrpSpPr/>
          <p:nvPr/>
        </p:nvGrpSpPr>
        <p:grpSpPr>
          <a:xfrm>
            <a:off x="8413119" y="3878792"/>
            <a:ext cx="391221" cy="452337"/>
            <a:chOff x="2710875" y="3806450"/>
            <a:chExt cx="416725" cy="481825"/>
          </a:xfrm>
        </p:grpSpPr>
        <p:sp>
          <p:nvSpPr>
            <p:cNvPr id="438" name="Google Shape;438;p9"/>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39" name="Google Shape;439;p9"/>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40" name="Google Shape;440;p9"/>
          <p:cNvGrpSpPr/>
          <p:nvPr/>
        </p:nvGrpSpPr>
        <p:grpSpPr>
          <a:xfrm>
            <a:off x="8939845" y="3932714"/>
            <a:ext cx="452337" cy="344492"/>
            <a:chOff x="3271200" y="3863875"/>
            <a:chExt cx="481825" cy="366950"/>
          </a:xfrm>
        </p:grpSpPr>
        <p:sp>
          <p:nvSpPr>
            <p:cNvPr id="441" name="Google Shape;441;p9"/>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42" name="Google Shape;442;p9"/>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43" name="Google Shape;443;p9"/>
          <p:cNvGrpSpPr/>
          <p:nvPr/>
        </p:nvGrpSpPr>
        <p:grpSpPr>
          <a:xfrm>
            <a:off x="9520503" y="3879097"/>
            <a:ext cx="394037" cy="451727"/>
            <a:chOff x="3895050" y="3806775"/>
            <a:chExt cx="419725" cy="481175"/>
          </a:xfrm>
        </p:grpSpPr>
        <p:sp>
          <p:nvSpPr>
            <p:cNvPr id="444" name="Google Shape;444;p9"/>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45" name="Google Shape;445;p9"/>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46" name="Google Shape;446;p9"/>
          <p:cNvGrpSpPr/>
          <p:nvPr/>
        </p:nvGrpSpPr>
        <p:grpSpPr>
          <a:xfrm>
            <a:off x="10058212" y="3878804"/>
            <a:ext cx="448395" cy="452313"/>
            <a:chOff x="4464775" y="3806475"/>
            <a:chExt cx="477625" cy="481800"/>
          </a:xfrm>
        </p:grpSpPr>
        <p:sp>
          <p:nvSpPr>
            <p:cNvPr id="447" name="Google Shape;447;p9"/>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48" name="Google Shape;448;p9"/>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49" name="Google Shape;449;p9"/>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50" name="Google Shape;450;p9"/>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51" name="Google Shape;451;p9"/>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52" name="Google Shape;452;p9"/>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53" name="Google Shape;453;p9"/>
          <p:cNvGrpSpPr/>
          <p:nvPr/>
        </p:nvGrpSpPr>
        <p:grpSpPr>
          <a:xfrm>
            <a:off x="10622808" y="3878792"/>
            <a:ext cx="452337" cy="452337"/>
            <a:chOff x="5049725" y="3806450"/>
            <a:chExt cx="481825" cy="481825"/>
          </a:xfrm>
        </p:grpSpPr>
        <p:sp>
          <p:nvSpPr>
            <p:cNvPr id="454" name="Google Shape;454;p9"/>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55" name="Google Shape;455;p9"/>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56" name="Google Shape;456;p9"/>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57" name="Google Shape;457;p9"/>
          <p:cNvGrpSpPr/>
          <p:nvPr/>
        </p:nvGrpSpPr>
        <p:grpSpPr>
          <a:xfrm>
            <a:off x="1702286" y="4979896"/>
            <a:ext cx="452337" cy="452337"/>
            <a:chOff x="5651375" y="3806450"/>
            <a:chExt cx="481825" cy="481825"/>
          </a:xfrm>
        </p:grpSpPr>
        <p:sp>
          <p:nvSpPr>
            <p:cNvPr id="458" name="Google Shape;458;p9"/>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59" name="Google Shape;459;p9"/>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60" name="Google Shape;460;p9"/>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61" name="Google Shape;461;p9"/>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62" name="Google Shape;462;p9"/>
          <p:cNvGrpSpPr/>
          <p:nvPr/>
        </p:nvGrpSpPr>
        <p:grpSpPr>
          <a:xfrm>
            <a:off x="4204862" y="4982548"/>
            <a:ext cx="398004" cy="447033"/>
            <a:chOff x="6264300" y="3809300"/>
            <a:chExt cx="423950" cy="476175"/>
          </a:xfrm>
        </p:grpSpPr>
        <p:sp>
          <p:nvSpPr>
            <p:cNvPr id="463" name="Google Shape;463;p9"/>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64" name="Google Shape;464;p9"/>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65" name="Google Shape;465;p9"/>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66" name="Google Shape;466;p9"/>
          <p:cNvGrpSpPr/>
          <p:nvPr/>
        </p:nvGrpSpPr>
        <p:grpSpPr>
          <a:xfrm>
            <a:off x="6709690" y="4429340"/>
            <a:ext cx="454097" cy="452361"/>
            <a:chOff x="898875" y="4399275"/>
            <a:chExt cx="483700" cy="481850"/>
          </a:xfrm>
        </p:grpSpPr>
        <p:sp>
          <p:nvSpPr>
            <p:cNvPr id="467" name="Google Shape;467;p9"/>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68" name="Google Shape;468;p9"/>
            <p:cNvSpPr/>
            <p:nvPr/>
          </p:nvSpPr>
          <p:spPr>
            <a:xfrm>
              <a:off x="1138025" y="4763350"/>
              <a:ext cx="25" cy="25"/>
            </a:xfrm>
            <a:custGeom>
              <a:rect b="b" l="l" r="r" t="t"/>
              <a:pathLst>
                <a:path extrusionOk="0" h="1" w="1">
                  <a:moveTo>
                    <a:pt x="1" y="0"/>
                  </a:move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69" name="Google Shape;469;p9"/>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70" name="Google Shape;470;p9"/>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71" name="Google Shape;471;p9"/>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72" name="Google Shape;472;p9"/>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73" name="Google Shape;473;p9"/>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74" name="Google Shape;474;p9"/>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75" name="Google Shape;475;p9"/>
          <p:cNvGrpSpPr/>
          <p:nvPr/>
        </p:nvGrpSpPr>
        <p:grpSpPr>
          <a:xfrm>
            <a:off x="7288001" y="4449676"/>
            <a:ext cx="452337" cy="411687"/>
            <a:chOff x="1492675" y="4420975"/>
            <a:chExt cx="481825" cy="438525"/>
          </a:xfrm>
        </p:grpSpPr>
        <p:sp>
          <p:nvSpPr>
            <p:cNvPr id="476" name="Google Shape;476;p9"/>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77" name="Google Shape;477;p9"/>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78" name="Google Shape;478;p9"/>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79" name="Google Shape;479;p9"/>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80" name="Google Shape;480;p9"/>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81" name="Google Shape;481;p9"/>
          <p:cNvGrpSpPr/>
          <p:nvPr/>
        </p:nvGrpSpPr>
        <p:grpSpPr>
          <a:xfrm>
            <a:off x="7827976" y="4430243"/>
            <a:ext cx="456773" cy="450553"/>
            <a:chOff x="2084100" y="4400250"/>
            <a:chExt cx="486550" cy="479925"/>
          </a:xfrm>
        </p:grpSpPr>
        <p:sp>
          <p:nvSpPr>
            <p:cNvPr id="482" name="Google Shape;482;p9"/>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83" name="Google Shape;483;p9"/>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84" name="Google Shape;484;p9"/>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85" name="Google Shape;485;p9"/>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86" name="Google Shape;486;p9"/>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87" name="Google Shape;487;p9"/>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488" name="Google Shape;488;p9"/>
          <p:cNvGrpSpPr/>
          <p:nvPr/>
        </p:nvGrpSpPr>
        <p:grpSpPr>
          <a:xfrm>
            <a:off x="8409950" y="4429374"/>
            <a:ext cx="397559" cy="452291"/>
            <a:chOff x="2707950" y="4399325"/>
            <a:chExt cx="423475" cy="481775"/>
          </a:xfrm>
        </p:grpSpPr>
        <p:sp>
          <p:nvSpPr>
            <p:cNvPr id="489" name="Google Shape;489;p9"/>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90" name="Google Shape;490;p9"/>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91" name="Google Shape;491;p9"/>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92" name="Google Shape;492;p9"/>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93" name="Google Shape;493;p9"/>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94" name="Google Shape;494;p9"/>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95" name="Google Shape;495;p9"/>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96" name="Google Shape;496;p9"/>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97" name="Google Shape;497;p9"/>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98" name="Google Shape;498;p9"/>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499" name="Google Shape;499;p9"/>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00" name="Google Shape;500;p9"/>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501" name="Google Shape;501;p9"/>
          <p:cNvGrpSpPr/>
          <p:nvPr/>
        </p:nvGrpSpPr>
        <p:grpSpPr>
          <a:xfrm>
            <a:off x="8982642" y="4429340"/>
            <a:ext cx="366743" cy="452361"/>
            <a:chOff x="3330525" y="4399275"/>
            <a:chExt cx="390650" cy="481850"/>
          </a:xfrm>
        </p:grpSpPr>
        <p:sp>
          <p:nvSpPr>
            <p:cNvPr id="502" name="Google Shape;502;p9"/>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03" name="Google Shape;503;p9"/>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04" name="Google Shape;504;p9"/>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05" name="Google Shape;505;p9"/>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06" name="Google Shape;506;p9"/>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07" name="Google Shape;507;p9"/>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08" name="Google Shape;508;p9"/>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509" name="Google Shape;509;p9"/>
          <p:cNvGrpSpPr/>
          <p:nvPr/>
        </p:nvGrpSpPr>
        <p:grpSpPr>
          <a:xfrm>
            <a:off x="9548681" y="4429352"/>
            <a:ext cx="337687" cy="452337"/>
            <a:chOff x="3938800" y="4399275"/>
            <a:chExt cx="359700" cy="481825"/>
          </a:xfrm>
        </p:grpSpPr>
        <p:sp>
          <p:nvSpPr>
            <p:cNvPr id="510" name="Google Shape;510;p9"/>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11" name="Google Shape;511;p9"/>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12" name="Google Shape;512;p9"/>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13" name="Google Shape;513;p9"/>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14" name="Google Shape;514;p9"/>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515" name="Google Shape;515;p9"/>
          <p:cNvGrpSpPr/>
          <p:nvPr/>
        </p:nvGrpSpPr>
        <p:grpSpPr>
          <a:xfrm>
            <a:off x="10176385" y="4429352"/>
            <a:ext cx="212052" cy="452337"/>
            <a:chOff x="4584850" y="4399275"/>
            <a:chExt cx="225875" cy="481825"/>
          </a:xfrm>
        </p:grpSpPr>
        <p:sp>
          <p:nvSpPr>
            <p:cNvPr id="516" name="Google Shape;516;p9"/>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17" name="Google Shape;517;p9"/>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sp>
        <p:nvSpPr>
          <p:cNvPr id="518" name="Google Shape;518;p9"/>
          <p:cNvSpPr/>
          <p:nvPr/>
        </p:nvSpPr>
        <p:spPr>
          <a:xfrm>
            <a:off x="10600566" y="4429258"/>
            <a:ext cx="496367" cy="452149"/>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nvGrpSpPr>
          <p:cNvPr id="519" name="Google Shape;519;p9"/>
          <p:cNvGrpSpPr/>
          <p:nvPr/>
        </p:nvGrpSpPr>
        <p:grpSpPr>
          <a:xfrm>
            <a:off x="1089756" y="4979892"/>
            <a:ext cx="452337" cy="452337"/>
            <a:chOff x="5642550" y="4399275"/>
            <a:chExt cx="481825" cy="481825"/>
          </a:xfrm>
        </p:grpSpPr>
        <p:sp>
          <p:nvSpPr>
            <p:cNvPr id="520" name="Google Shape;520;p9"/>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21" name="Google Shape;521;p9"/>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522" name="Google Shape;522;p9"/>
          <p:cNvGrpSpPr/>
          <p:nvPr/>
        </p:nvGrpSpPr>
        <p:grpSpPr>
          <a:xfrm>
            <a:off x="3560248" y="4995769"/>
            <a:ext cx="484421" cy="420583"/>
            <a:chOff x="6218300" y="4416175"/>
            <a:chExt cx="516000" cy="448000"/>
          </a:xfrm>
        </p:grpSpPr>
        <p:sp>
          <p:nvSpPr>
            <p:cNvPr id="523" name="Google Shape;523;p9"/>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24" name="Google Shape;524;p9"/>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25" name="Google Shape;525;p9"/>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526" name="Google Shape;526;p9"/>
          <p:cNvGrpSpPr/>
          <p:nvPr/>
        </p:nvGrpSpPr>
        <p:grpSpPr>
          <a:xfrm>
            <a:off x="7827189" y="4979888"/>
            <a:ext cx="452337" cy="452337"/>
            <a:chOff x="899850" y="4992125"/>
            <a:chExt cx="481825" cy="481825"/>
          </a:xfrm>
        </p:grpSpPr>
        <p:sp>
          <p:nvSpPr>
            <p:cNvPr id="527" name="Google Shape;527;p9"/>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28" name="Google Shape;528;p9"/>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29" name="Google Shape;529;p9"/>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530" name="Google Shape;530;p9"/>
          <p:cNvGrpSpPr/>
          <p:nvPr/>
        </p:nvGrpSpPr>
        <p:grpSpPr>
          <a:xfrm>
            <a:off x="7214658" y="4979888"/>
            <a:ext cx="452337" cy="452337"/>
            <a:chOff x="1492675" y="4992125"/>
            <a:chExt cx="481825" cy="481825"/>
          </a:xfrm>
        </p:grpSpPr>
        <p:sp>
          <p:nvSpPr>
            <p:cNvPr id="531" name="Google Shape;531;p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32" name="Google Shape;532;p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533" name="Google Shape;533;p9"/>
          <p:cNvGrpSpPr/>
          <p:nvPr/>
        </p:nvGrpSpPr>
        <p:grpSpPr>
          <a:xfrm>
            <a:off x="6602128" y="4979888"/>
            <a:ext cx="452337" cy="452337"/>
            <a:chOff x="2085525" y="4992125"/>
            <a:chExt cx="481825" cy="481825"/>
          </a:xfrm>
        </p:grpSpPr>
        <p:sp>
          <p:nvSpPr>
            <p:cNvPr id="534" name="Google Shape;534;p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35" name="Google Shape;535;p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536" name="Google Shape;536;p9"/>
          <p:cNvGrpSpPr/>
          <p:nvPr/>
        </p:nvGrpSpPr>
        <p:grpSpPr>
          <a:xfrm>
            <a:off x="9052460" y="4979888"/>
            <a:ext cx="452337" cy="452337"/>
            <a:chOff x="2678350" y="4992125"/>
            <a:chExt cx="481825" cy="481825"/>
          </a:xfrm>
        </p:grpSpPr>
        <p:sp>
          <p:nvSpPr>
            <p:cNvPr id="537" name="Google Shape;537;p9"/>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38" name="Google Shape;538;p9"/>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39" name="Google Shape;539;p9"/>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540" name="Google Shape;540;p9"/>
          <p:cNvGrpSpPr/>
          <p:nvPr/>
        </p:nvGrpSpPr>
        <p:grpSpPr>
          <a:xfrm>
            <a:off x="5989598" y="4979888"/>
            <a:ext cx="452337" cy="452337"/>
            <a:chOff x="3271200" y="4992125"/>
            <a:chExt cx="481825" cy="481825"/>
          </a:xfrm>
        </p:grpSpPr>
        <p:sp>
          <p:nvSpPr>
            <p:cNvPr id="541" name="Google Shape;541;p9"/>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42" name="Google Shape;542;p9"/>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43" name="Google Shape;543;p9"/>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544" name="Google Shape;544;p9"/>
          <p:cNvGrpSpPr/>
          <p:nvPr/>
        </p:nvGrpSpPr>
        <p:grpSpPr>
          <a:xfrm>
            <a:off x="8439718" y="4981249"/>
            <a:ext cx="452548" cy="449615"/>
            <a:chOff x="5049575" y="4993600"/>
            <a:chExt cx="482050" cy="478925"/>
          </a:xfrm>
        </p:grpSpPr>
        <p:sp>
          <p:nvSpPr>
            <p:cNvPr id="545" name="Google Shape;545;p9"/>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46" name="Google Shape;546;p9"/>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47" name="Google Shape;547;p9"/>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sp>
          <p:nvSpPr>
            <p:cNvPr id="548" name="Google Shape;548;p9"/>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1009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435D74"/>
                </a:solidFill>
                <a:latin typeface="Calibri"/>
                <a:ea typeface="Calibri"/>
                <a:cs typeface="Calibri"/>
                <a:sym typeface="Calibri"/>
              </a:endParaRPr>
            </a:p>
          </p:txBody>
        </p:sp>
      </p:grpSp>
      <p:grpSp>
        <p:nvGrpSpPr>
          <p:cNvPr id="549" name="Google Shape;549;p9"/>
          <p:cNvGrpSpPr/>
          <p:nvPr/>
        </p:nvGrpSpPr>
        <p:grpSpPr>
          <a:xfrm>
            <a:off x="9664989" y="5011331"/>
            <a:ext cx="260400" cy="458363"/>
            <a:chOff x="3999225" y="4364775"/>
            <a:chExt cx="195300" cy="343772"/>
          </a:xfrm>
        </p:grpSpPr>
        <p:grpSp>
          <p:nvGrpSpPr>
            <p:cNvPr id="550" name="Google Shape;550;p9"/>
            <p:cNvGrpSpPr/>
            <p:nvPr/>
          </p:nvGrpSpPr>
          <p:grpSpPr>
            <a:xfrm>
              <a:off x="4048568" y="4562577"/>
              <a:ext cx="97317" cy="145970"/>
              <a:chOff x="1529575" y="2222650"/>
              <a:chExt cx="203125" cy="304675"/>
            </a:xfrm>
          </p:grpSpPr>
          <p:sp>
            <p:nvSpPr>
              <p:cNvPr id="551" name="Google Shape;551;p9"/>
              <p:cNvSpPr/>
              <p:nvPr/>
            </p:nvSpPr>
            <p:spPr>
              <a:xfrm>
                <a:off x="1631125" y="2222650"/>
                <a:ext cx="25" cy="304675"/>
              </a:xfrm>
              <a:custGeom>
                <a:rect b="b" l="l" r="r" t="t"/>
                <a:pathLst>
                  <a:path extrusionOk="0" fill="none" h="12187" w="1">
                    <a:moveTo>
                      <a:pt x="1" y="1"/>
                    </a:moveTo>
                    <a:lnTo>
                      <a:pt x="1" y="12187"/>
                    </a:lnTo>
                  </a:path>
                </a:pathLst>
              </a:custGeom>
              <a:solidFill>
                <a:srgbClr val="510094"/>
              </a:solidFill>
              <a:ln cap="rnd" cmpd="sng" w="19050">
                <a:solidFill>
                  <a:srgbClr val="510094"/>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
            <p:nvSpPr>
              <p:cNvPr id="552" name="Google Shape;552;p9"/>
              <p:cNvSpPr/>
              <p:nvPr/>
            </p:nvSpPr>
            <p:spPr>
              <a:xfrm>
                <a:off x="1529575" y="2425750"/>
                <a:ext cx="203125" cy="25"/>
              </a:xfrm>
              <a:custGeom>
                <a:rect b="b" l="l" r="r" t="t"/>
                <a:pathLst>
                  <a:path extrusionOk="0" fill="none" h="1" w="8125">
                    <a:moveTo>
                      <a:pt x="1" y="1"/>
                    </a:moveTo>
                    <a:lnTo>
                      <a:pt x="8125" y="1"/>
                    </a:lnTo>
                  </a:path>
                </a:pathLst>
              </a:custGeom>
              <a:solidFill>
                <a:srgbClr val="510094"/>
              </a:solidFill>
              <a:ln cap="rnd" cmpd="sng" w="19050">
                <a:solidFill>
                  <a:srgbClr val="510094"/>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grpSp>
        <p:grpSp>
          <p:nvGrpSpPr>
            <p:cNvPr id="553" name="Google Shape;553;p9"/>
            <p:cNvGrpSpPr/>
            <p:nvPr/>
          </p:nvGrpSpPr>
          <p:grpSpPr>
            <a:xfrm>
              <a:off x="3999225" y="4364775"/>
              <a:ext cx="195300" cy="195300"/>
              <a:chOff x="3999225" y="4364775"/>
              <a:chExt cx="195300" cy="195300"/>
            </a:xfrm>
          </p:grpSpPr>
          <p:sp>
            <p:nvSpPr>
              <p:cNvPr id="554" name="Google Shape;554;p9"/>
              <p:cNvSpPr/>
              <p:nvPr/>
            </p:nvSpPr>
            <p:spPr>
              <a:xfrm>
                <a:off x="3999225" y="4364775"/>
                <a:ext cx="195300" cy="195300"/>
              </a:xfrm>
              <a:prstGeom prst="ellipse">
                <a:avLst/>
              </a:prstGeom>
              <a:solidFill>
                <a:srgbClr val="510094"/>
              </a:solidFill>
              <a:ln cap="flat" cmpd="sng" w="9525">
                <a:solidFill>
                  <a:srgbClr val="510094"/>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
            <p:nvSpPr>
              <p:cNvPr id="555" name="Google Shape;555;p9"/>
              <p:cNvSpPr/>
              <p:nvPr/>
            </p:nvSpPr>
            <p:spPr>
              <a:xfrm>
                <a:off x="4029725" y="4395250"/>
                <a:ext cx="134400" cy="134400"/>
              </a:xfrm>
              <a:prstGeom prst="ellipse">
                <a:avLst/>
              </a:prstGeom>
              <a:solidFill>
                <a:srgbClr val="510094"/>
              </a:solidFill>
              <a:ln cap="flat" cmpd="sng" w="19050">
                <a:solidFill>
                  <a:srgbClr val="510094"/>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grpSp>
      </p:grpSp>
      <p:grpSp>
        <p:nvGrpSpPr>
          <p:cNvPr id="556" name="Google Shape;556;p9"/>
          <p:cNvGrpSpPr/>
          <p:nvPr/>
        </p:nvGrpSpPr>
        <p:grpSpPr>
          <a:xfrm>
            <a:off x="10085581" y="5033001"/>
            <a:ext cx="369450" cy="346148"/>
            <a:chOff x="4335888" y="4398114"/>
            <a:chExt cx="277087" cy="259611"/>
          </a:xfrm>
        </p:grpSpPr>
        <p:grpSp>
          <p:nvGrpSpPr>
            <p:cNvPr id="557" name="Google Shape;557;p9"/>
            <p:cNvGrpSpPr/>
            <p:nvPr/>
          </p:nvGrpSpPr>
          <p:grpSpPr>
            <a:xfrm>
              <a:off x="4335888" y="4462425"/>
              <a:ext cx="195300" cy="195300"/>
              <a:chOff x="4335888" y="4462425"/>
              <a:chExt cx="195300" cy="195300"/>
            </a:xfrm>
          </p:grpSpPr>
          <p:sp>
            <p:nvSpPr>
              <p:cNvPr id="558" name="Google Shape;558;p9"/>
              <p:cNvSpPr/>
              <p:nvPr/>
            </p:nvSpPr>
            <p:spPr>
              <a:xfrm>
                <a:off x="4335888" y="4462425"/>
                <a:ext cx="195300" cy="195300"/>
              </a:xfrm>
              <a:prstGeom prst="ellipse">
                <a:avLst/>
              </a:prstGeom>
              <a:solidFill>
                <a:srgbClr val="510094"/>
              </a:solidFill>
              <a:ln cap="flat" cmpd="sng" w="9525">
                <a:solidFill>
                  <a:srgbClr val="510094"/>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
            <p:nvSpPr>
              <p:cNvPr id="559" name="Google Shape;559;p9"/>
              <p:cNvSpPr/>
              <p:nvPr/>
            </p:nvSpPr>
            <p:spPr>
              <a:xfrm>
                <a:off x="4366388" y="4492900"/>
                <a:ext cx="134400" cy="134400"/>
              </a:xfrm>
              <a:prstGeom prst="ellipse">
                <a:avLst/>
              </a:prstGeom>
              <a:solidFill>
                <a:srgbClr val="510094"/>
              </a:solidFill>
              <a:ln cap="flat" cmpd="sng" w="19050">
                <a:solidFill>
                  <a:srgbClr val="510094"/>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grpSp>
        <p:grpSp>
          <p:nvGrpSpPr>
            <p:cNvPr id="560" name="Google Shape;560;p9"/>
            <p:cNvGrpSpPr/>
            <p:nvPr/>
          </p:nvGrpSpPr>
          <p:grpSpPr>
            <a:xfrm>
              <a:off x="4509813" y="4398114"/>
              <a:ext cx="103162" cy="103198"/>
              <a:chOff x="2277975" y="2021700"/>
              <a:chExt cx="215325" cy="215400"/>
            </a:xfrm>
          </p:grpSpPr>
          <p:sp>
            <p:nvSpPr>
              <p:cNvPr id="561" name="Google Shape;561;p9"/>
              <p:cNvSpPr/>
              <p:nvPr/>
            </p:nvSpPr>
            <p:spPr>
              <a:xfrm>
                <a:off x="2277975" y="2026475"/>
                <a:ext cx="210650" cy="210625"/>
              </a:xfrm>
              <a:custGeom>
                <a:rect b="b" l="l" r="r" t="t"/>
                <a:pathLst>
                  <a:path extrusionOk="0" fill="none" h="8425" w="8426">
                    <a:moveTo>
                      <a:pt x="8425" y="0"/>
                    </a:moveTo>
                    <a:lnTo>
                      <a:pt x="1" y="8425"/>
                    </a:lnTo>
                  </a:path>
                </a:pathLst>
              </a:custGeom>
              <a:solidFill>
                <a:srgbClr val="510094"/>
              </a:solidFill>
              <a:ln cap="rnd" cmpd="sng" w="19050">
                <a:solidFill>
                  <a:srgbClr val="510094"/>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
            <p:nvSpPr>
              <p:cNvPr id="562" name="Google Shape;562;p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510094"/>
              </a:solidFill>
              <a:ln cap="rnd" cmpd="sng" w="19050">
                <a:solidFill>
                  <a:srgbClr val="510094"/>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grpSp>
      </p:grpSp>
      <p:grpSp>
        <p:nvGrpSpPr>
          <p:cNvPr id="563" name="Google Shape;563;p9"/>
          <p:cNvGrpSpPr/>
          <p:nvPr/>
        </p:nvGrpSpPr>
        <p:grpSpPr>
          <a:xfrm>
            <a:off x="10615226" y="5110315"/>
            <a:ext cx="523033" cy="260400"/>
            <a:chOff x="4752588" y="4440200"/>
            <a:chExt cx="392275" cy="195300"/>
          </a:xfrm>
        </p:grpSpPr>
        <p:grpSp>
          <p:nvGrpSpPr>
            <p:cNvPr id="564" name="Google Shape;564;p9"/>
            <p:cNvGrpSpPr/>
            <p:nvPr/>
          </p:nvGrpSpPr>
          <p:grpSpPr>
            <a:xfrm>
              <a:off x="4950384" y="4469728"/>
              <a:ext cx="194479" cy="136244"/>
              <a:chOff x="3163375" y="2175125"/>
              <a:chExt cx="405925" cy="284375"/>
            </a:xfrm>
          </p:grpSpPr>
          <p:sp>
            <p:nvSpPr>
              <p:cNvPr id="565" name="Google Shape;565;p9"/>
              <p:cNvSpPr/>
              <p:nvPr/>
            </p:nvSpPr>
            <p:spPr>
              <a:xfrm>
                <a:off x="3163375" y="2317300"/>
                <a:ext cx="389050" cy="25"/>
              </a:xfrm>
              <a:custGeom>
                <a:rect b="b" l="l" r="r" t="t"/>
                <a:pathLst>
                  <a:path extrusionOk="0" fill="none" h="1" w="15562">
                    <a:moveTo>
                      <a:pt x="15562" y="1"/>
                    </a:moveTo>
                    <a:lnTo>
                      <a:pt x="1" y="1"/>
                    </a:lnTo>
                  </a:path>
                </a:pathLst>
              </a:custGeom>
              <a:solidFill>
                <a:srgbClr val="510094"/>
              </a:solidFill>
              <a:ln cap="sq" cmpd="sng" w="19050">
                <a:solidFill>
                  <a:srgbClr val="510094"/>
                </a:solidFill>
                <a:prstDash val="solid"/>
                <a:miter lim="4060"/>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
            <p:nvSpPr>
              <p:cNvPr id="566" name="Google Shape;566;p9"/>
              <p:cNvSpPr/>
              <p:nvPr/>
            </p:nvSpPr>
            <p:spPr>
              <a:xfrm>
                <a:off x="3299975" y="2175125"/>
                <a:ext cx="25" cy="284375"/>
              </a:xfrm>
              <a:custGeom>
                <a:rect b="b" l="l" r="r" t="t"/>
                <a:pathLst>
                  <a:path extrusionOk="0" fill="none" h="11375" w="1">
                    <a:moveTo>
                      <a:pt x="0" y="1"/>
                    </a:moveTo>
                    <a:lnTo>
                      <a:pt x="0" y="11374"/>
                    </a:lnTo>
                  </a:path>
                </a:pathLst>
              </a:custGeom>
              <a:solidFill>
                <a:srgbClr val="510094"/>
              </a:solidFill>
              <a:ln cap="rnd" cmpd="sng" w="19050">
                <a:solidFill>
                  <a:srgbClr val="510094"/>
                </a:solidFill>
                <a:prstDash val="solid"/>
                <a:miter lim="4060"/>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
            <p:nvSpPr>
              <p:cNvPr id="567" name="Google Shape;567;p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510094"/>
              </a:solidFill>
              <a:ln cap="rnd" cmpd="sng" w="19050">
                <a:solidFill>
                  <a:srgbClr val="510094"/>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grpSp>
        <p:grpSp>
          <p:nvGrpSpPr>
            <p:cNvPr id="568" name="Google Shape;568;p9"/>
            <p:cNvGrpSpPr/>
            <p:nvPr/>
          </p:nvGrpSpPr>
          <p:grpSpPr>
            <a:xfrm>
              <a:off x="4752588" y="4440200"/>
              <a:ext cx="195300" cy="195300"/>
              <a:chOff x="4335888" y="4462425"/>
              <a:chExt cx="195300" cy="195300"/>
            </a:xfrm>
          </p:grpSpPr>
          <p:sp>
            <p:nvSpPr>
              <p:cNvPr id="569" name="Google Shape;569;p9"/>
              <p:cNvSpPr/>
              <p:nvPr/>
            </p:nvSpPr>
            <p:spPr>
              <a:xfrm>
                <a:off x="4335888" y="4462425"/>
                <a:ext cx="195300" cy="195300"/>
              </a:xfrm>
              <a:prstGeom prst="ellipse">
                <a:avLst/>
              </a:prstGeom>
              <a:solidFill>
                <a:srgbClr val="510094"/>
              </a:solidFill>
              <a:ln cap="flat" cmpd="sng" w="9525">
                <a:solidFill>
                  <a:srgbClr val="510094"/>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sp>
            <p:nvSpPr>
              <p:cNvPr id="570" name="Google Shape;570;p9"/>
              <p:cNvSpPr/>
              <p:nvPr/>
            </p:nvSpPr>
            <p:spPr>
              <a:xfrm>
                <a:off x="4366388" y="4492900"/>
                <a:ext cx="134400" cy="134400"/>
              </a:xfrm>
              <a:prstGeom prst="ellipse">
                <a:avLst/>
              </a:prstGeom>
              <a:solidFill>
                <a:srgbClr val="510094"/>
              </a:solidFill>
              <a:ln cap="flat" cmpd="sng" w="19050">
                <a:solidFill>
                  <a:srgbClr val="510094"/>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Calibri"/>
                  <a:ea typeface="Calibri"/>
                  <a:cs typeface="Calibri"/>
                  <a:sym typeface="Calibri"/>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4" name="Shape 574"/>
        <p:cNvGrpSpPr/>
        <p:nvPr/>
      </p:nvGrpSpPr>
      <p:grpSpPr>
        <a:xfrm>
          <a:off x="0" y="0"/>
          <a:ext cx="0" cy="0"/>
          <a:chOff x="0" y="0"/>
          <a:chExt cx="0" cy="0"/>
        </a:xfrm>
      </p:grpSpPr>
      <p:sp>
        <p:nvSpPr>
          <p:cNvPr id="575" name="Google Shape;575;g1e18bfc866e_0_0"/>
          <p:cNvSpPr/>
          <p:nvPr/>
        </p:nvSpPr>
        <p:spPr>
          <a:xfrm>
            <a:off x="2723661" y="1146917"/>
            <a:ext cx="6744600" cy="646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510094"/>
                </a:solidFill>
                <a:latin typeface="Calibri"/>
                <a:ea typeface="Calibri"/>
                <a:cs typeface="Calibri"/>
                <a:sym typeface="Calibri"/>
              </a:rPr>
              <a:t>ELEMENTOS </a:t>
            </a:r>
            <a:r>
              <a:rPr b="1" i="0" lang="en-US" sz="3600" u="none" cap="none" strike="noStrike">
                <a:solidFill>
                  <a:srgbClr val="3A3838"/>
                </a:solidFill>
                <a:latin typeface="Calibri"/>
                <a:ea typeface="Calibri"/>
                <a:cs typeface="Calibri"/>
                <a:sym typeface="Calibri"/>
              </a:rPr>
              <a:t>COMPLEMENTARIOS</a:t>
            </a:r>
            <a:endParaRPr b="0" i="0" sz="1800" u="none" cap="none" strike="noStrike">
              <a:solidFill>
                <a:srgbClr val="3A3838"/>
              </a:solidFill>
              <a:latin typeface="Calibri"/>
              <a:ea typeface="Calibri"/>
              <a:cs typeface="Calibri"/>
              <a:sym typeface="Calibri"/>
            </a:endParaRPr>
          </a:p>
        </p:txBody>
      </p:sp>
      <p:sp>
        <p:nvSpPr>
          <p:cNvPr id="576" name="Google Shape;576;g1e18bfc866e_0_0"/>
          <p:cNvSpPr/>
          <p:nvPr/>
        </p:nvSpPr>
        <p:spPr>
          <a:xfrm>
            <a:off x="8919520" y="2427792"/>
            <a:ext cx="386875" cy="19615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g1e18bfc866e_0_0"/>
          <p:cNvSpPr/>
          <p:nvPr/>
        </p:nvSpPr>
        <p:spPr>
          <a:xfrm>
            <a:off x="8292406" y="2391076"/>
            <a:ext cx="358415" cy="269579"/>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g1e18bfc866e_0_0"/>
          <p:cNvSpPr/>
          <p:nvPr/>
        </p:nvSpPr>
        <p:spPr>
          <a:xfrm>
            <a:off x="9590865" y="2404543"/>
            <a:ext cx="350157" cy="24366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g1e18bfc866e_0_0"/>
          <p:cNvSpPr/>
          <p:nvPr/>
        </p:nvSpPr>
        <p:spPr>
          <a:xfrm>
            <a:off x="10205791" y="2391076"/>
            <a:ext cx="341898" cy="269579"/>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0" name="Google Shape;580;g1e18bfc866e_0_0"/>
          <p:cNvGrpSpPr/>
          <p:nvPr/>
        </p:nvGrpSpPr>
        <p:grpSpPr>
          <a:xfrm>
            <a:off x="8298002" y="2844898"/>
            <a:ext cx="347362" cy="295241"/>
            <a:chOff x="4660325" y="1866850"/>
            <a:chExt cx="68350" cy="58100"/>
          </a:xfrm>
        </p:grpSpPr>
        <p:sp>
          <p:nvSpPr>
            <p:cNvPr id="581" name="Google Shape;581;g1e18bfc866e_0_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g1e18bfc866e_0_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3" name="Google Shape;583;g1e18bfc866e_0_0"/>
          <p:cNvGrpSpPr/>
          <p:nvPr/>
        </p:nvGrpSpPr>
        <p:grpSpPr>
          <a:xfrm>
            <a:off x="8943477" y="2898572"/>
            <a:ext cx="339103" cy="187892"/>
            <a:chOff x="4791775" y="1877500"/>
            <a:chExt cx="66725" cy="36975"/>
          </a:xfrm>
        </p:grpSpPr>
        <p:sp>
          <p:nvSpPr>
            <p:cNvPr id="584" name="Google Shape;584;g1e18bfc866e_0_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g1e18bfc866e_0_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6" name="Google Shape;586;g1e18bfc866e_0_0"/>
          <p:cNvGrpSpPr/>
          <p:nvPr/>
        </p:nvGrpSpPr>
        <p:grpSpPr>
          <a:xfrm>
            <a:off x="9614760" y="2898572"/>
            <a:ext cx="302512" cy="187892"/>
            <a:chOff x="4923925" y="1877500"/>
            <a:chExt cx="59525" cy="36975"/>
          </a:xfrm>
        </p:grpSpPr>
        <p:sp>
          <p:nvSpPr>
            <p:cNvPr id="587" name="Google Shape;587;g1e18bfc866e_0_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g1e18bfc866e_0_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9" name="Google Shape;589;g1e18bfc866e_0_0"/>
          <p:cNvGrpSpPr/>
          <p:nvPr/>
        </p:nvGrpSpPr>
        <p:grpSpPr>
          <a:xfrm>
            <a:off x="10229244" y="2861413"/>
            <a:ext cx="295143" cy="262211"/>
            <a:chOff x="5058450" y="1870100"/>
            <a:chExt cx="58075" cy="51600"/>
          </a:xfrm>
        </p:grpSpPr>
        <p:sp>
          <p:nvSpPr>
            <p:cNvPr id="590" name="Google Shape;590;g1e18bfc866e_0_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g1e18bfc866e_0_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2" name="Google Shape;592;g1e18bfc866e_0_0"/>
          <p:cNvGrpSpPr/>
          <p:nvPr/>
        </p:nvGrpSpPr>
        <p:grpSpPr>
          <a:xfrm>
            <a:off x="9007575" y="3742792"/>
            <a:ext cx="210907" cy="224607"/>
            <a:chOff x="4811425" y="2065025"/>
            <a:chExt cx="41500" cy="44200"/>
          </a:xfrm>
        </p:grpSpPr>
        <p:sp>
          <p:nvSpPr>
            <p:cNvPr id="593" name="Google Shape;593;g1e18bfc866e_0_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g1e18bfc866e_0_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5" name="Google Shape;595;g1e18bfc866e_0_0"/>
          <p:cNvGrpSpPr/>
          <p:nvPr/>
        </p:nvGrpSpPr>
        <p:grpSpPr>
          <a:xfrm>
            <a:off x="9617772" y="3743236"/>
            <a:ext cx="252199" cy="223717"/>
            <a:chOff x="4929875" y="2065025"/>
            <a:chExt cx="49625" cy="44025"/>
          </a:xfrm>
        </p:grpSpPr>
        <p:sp>
          <p:nvSpPr>
            <p:cNvPr id="596" name="Google Shape;596;g1e18bfc866e_0_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g1e18bfc866e_0_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8" name="Google Shape;598;g1e18bfc866e_0_0"/>
          <p:cNvGrpSpPr/>
          <p:nvPr/>
        </p:nvGrpSpPr>
        <p:grpSpPr>
          <a:xfrm>
            <a:off x="10303570" y="3749525"/>
            <a:ext cx="146492" cy="211140"/>
            <a:chOff x="5083925" y="2066350"/>
            <a:chExt cx="28825" cy="41550"/>
          </a:xfrm>
        </p:grpSpPr>
        <p:sp>
          <p:nvSpPr>
            <p:cNvPr id="599" name="Google Shape;599;g1e18bfc866e_0_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g1e18bfc866e_0_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1" name="Google Shape;601;g1e18bfc866e_0_0"/>
          <p:cNvGrpSpPr/>
          <p:nvPr/>
        </p:nvGrpSpPr>
        <p:grpSpPr>
          <a:xfrm>
            <a:off x="8282819" y="3782174"/>
            <a:ext cx="377727" cy="145842"/>
            <a:chOff x="4659775" y="2072775"/>
            <a:chExt cx="74325" cy="28700"/>
          </a:xfrm>
        </p:grpSpPr>
        <p:sp>
          <p:nvSpPr>
            <p:cNvPr id="602" name="Google Shape;602;g1e18bfc866e_0_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g1e18bfc866e_0_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g1e18bfc866e_0_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5" name="Google Shape;605;g1e18bfc866e_0_0"/>
          <p:cNvGrpSpPr/>
          <p:nvPr/>
        </p:nvGrpSpPr>
        <p:grpSpPr>
          <a:xfrm>
            <a:off x="10202176" y="3345175"/>
            <a:ext cx="349267" cy="186114"/>
            <a:chOff x="4662475" y="1976500"/>
            <a:chExt cx="68725" cy="36625"/>
          </a:xfrm>
        </p:grpSpPr>
        <p:sp>
          <p:nvSpPr>
            <p:cNvPr id="606" name="Google Shape;606;g1e18bfc866e_0_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g1e18bfc866e_0_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g1e18bfc866e_0_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9" name="Google Shape;609;g1e18bfc866e_0_0"/>
          <p:cNvGrpSpPr/>
          <p:nvPr/>
        </p:nvGrpSpPr>
        <p:grpSpPr>
          <a:xfrm>
            <a:off x="9569747" y="3352353"/>
            <a:ext cx="348251" cy="171758"/>
            <a:chOff x="4920150" y="1977875"/>
            <a:chExt cx="68525" cy="33800"/>
          </a:xfrm>
        </p:grpSpPr>
        <p:sp>
          <p:nvSpPr>
            <p:cNvPr id="610" name="Google Shape;610;g1e18bfc866e_0_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g1e18bfc866e_0_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g1e18bfc866e_0_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3" name="Google Shape;613;g1e18bfc866e_0_0"/>
          <p:cNvGrpSpPr/>
          <p:nvPr/>
        </p:nvGrpSpPr>
        <p:grpSpPr>
          <a:xfrm>
            <a:off x="8341073" y="4195151"/>
            <a:ext cx="261220" cy="266784"/>
            <a:chOff x="4676550" y="2160575"/>
            <a:chExt cx="51400" cy="52500"/>
          </a:xfrm>
        </p:grpSpPr>
        <p:sp>
          <p:nvSpPr>
            <p:cNvPr id="614" name="Google Shape;614;g1e18bfc866e_0_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g1e18bfc866e_0_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g1e18bfc866e_0_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7" name="Google Shape;617;g1e18bfc866e_0_0"/>
          <p:cNvGrpSpPr/>
          <p:nvPr/>
        </p:nvGrpSpPr>
        <p:grpSpPr>
          <a:xfrm>
            <a:off x="8961327" y="4209824"/>
            <a:ext cx="303401" cy="237438"/>
            <a:chOff x="4768325" y="2163475"/>
            <a:chExt cx="59700" cy="46725"/>
          </a:xfrm>
        </p:grpSpPr>
        <p:sp>
          <p:nvSpPr>
            <p:cNvPr id="618" name="Google Shape;618;g1e18bfc866e_0_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g1e18bfc866e_0_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0" name="Google Shape;620;g1e18bfc866e_0_0"/>
          <p:cNvSpPr/>
          <p:nvPr/>
        </p:nvSpPr>
        <p:spPr>
          <a:xfrm>
            <a:off x="9653909" y="4192074"/>
            <a:ext cx="179779" cy="272882"/>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g1e18bfc866e_0_0"/>
          <p:cNvSpPr/>
          <p:nvPr/>
        </p:nvSpPr>
        <p:spPr>
          <a:xfrm>
            <a:off x="7676145" y="4072245"/>
            <a:ext cx="308992" cy="340086"/>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g1e18bfc866e_0_0"/>
          <p:cNvSpPr/>
          <p:nvPr/>
        </p:nvSpPr>
        <p:spPr>
          <a:xfrm>
            <a:off x="5801256" y="2461889"/>
            <a:ext cx="248515" cy="340975"/>
          </a:xfrm>
          <a:custGeom>
            <a:rect b="b" l="l" r="r" t="t"/>
            <a:pathLst>
              <a:path extrusionOk="0" h="2684" w="1956">
                <a:moveTo>
                  <a:pt x="1" y="0"/>
                </a:moveTo>
                <a:lnTo>
                  <a:pt x="787" y="1342"/>
                </a:lnTo>
                <a:lnTo>
                  <a:pt x="1" y="2683"/>
                </a:lnTo>
                <a:lnTo>
                  <a:pt x="1955" y="1342"/>
                </a:lnTo>
                <a:lnTo>
                  <a:pt x="1"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g1e18bfc866e_0_0"/>
          <p:cNvSpPr/>
          <p:nvPr/>
        </p:nvSpPr>
        <p:spPr>
          <a:xfrm>
            <a:off x="5734427" y="4105275"/>
            <a:ext cx="382174" cy="274025"/>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g1e18bfc866e_0_0"/>
          <p:cNvSpPr/>
          <p:nvPr/>
        </p:nvSpPr>
        <p:spPr>
          <a:xfrm>
            <a:off x="5770573" y="3023700"/>
            <a:ext cx="309881" cy="2347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g1e18bfc866e_0_0"/>
          <p:cNvSpPr/>
          <p:nvPr/>
        </p:nvSpPr>
        <p:spPr>
          <a:xfrm>
            <a:off x="7092944" y="2985969"/>
            <a:ext cx="209510" cy="310232"/>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26" name="Google Shape;626;g1e18bfc866e_0_0"/>
          <p:cNvGrpSpPr/>
          <p:nvPr/>
        </p:nvGrpSpPr>
        <p:grpSpPr>
          <a:xfrm>
            <a:off x="6449277" y="2520929"/>
            <a:ext cx="235301" cy="222955"/>
            <a:chOff x="4768575" y="2253950"/>
            <a:chExt cx="46300" cy="43875"/>
          </a:xfrm>
        </p:grpSpPr>
        <p:sp>
          <p:nvSpPr>
            <p:cNvPr id="627" name="Google Shape;627;g1e18bfc866e_0_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g1e18bfc866e_0_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9" name="Google Shape;629;g1e18bfc866e_0_0"/>
          <p:cNvGrpSpPr/>
          <p:nvPr/>
        </p:nvGrpSpPr>
        <p:grpSpPr>
          <a:xfrm>
            <a:off x="7074468" y="3541309"/>
            <a:ext cx="246609" cy="305150"/>
            <a:chOff x="4960900" y="2433225"/>
            <a:chExt cx="48525" cy="60050"/>
          </a:xfrm>
        </p:grpSpPr>
        <p:sp>
          <p:nvSpPr>
            <p:cNvPr id="630" name="Google Shape;630;g1e18bfc866e_0_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g1e18bfc866e_0_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2" name="Google Shape;632;g1e18bfc866e_0_0"/>
          <p:cNvGrpSpPr/>
          <p:nvPr/>
        </p:nvGrpSpPr>
        <p:grpSpPr>
          <a:xfrm>
            <a:off x="6424631" y="4092287"/>
            <a:ext cx="284598" cy="300068"/>
            <a:chOff x="4854075" y="2527625"/>
            <a:chExt cx="56000" cy="59050"/>
          </a:xfrm>
        </p:grpSpPr>
        <p:sp>
          <p:nvSpPr>
            <p:cNvPr id="633" name="Google Shape;633;g1e18bfc866e_0_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g1e18bfc866e_0_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5" name="Google Shape;635;g1e18bfc866e_0_0"/>
          <p:cNvSpPr/>
          <p:nvPr/>
        </p:nvSpPr>
        <p:spPr>
          <a:xfrm>
            <a:off x="6456385" y="3555442"/>
            <a:ext cx="220944" cy="276820"/>
          </a:xfrm>
          <a:custGeom>
            <a:rect b="b" l="l" r="r" t="t"/>
            <a:pathLst>
              <a:path extrusionOk="0" h="2179" w="1739">
                <a:moveTo>
                  <a:pt x="1" y="1"/>
                </a:moveTo>
                <a:lnTo>
                  <a:pt x="1" y="2179"/>
                </a:lnTo>
                <a:lnTo>
                  <a:pt x="758" y="2179"/>
                </a:lnTo>
                <a:lnTo>
                  <a:pt x="1739" y="1090"/>
                </a:lnTo>
                <a:lnTo>
                  <a:pt x="758"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g1e18bfc866e_0_0"/>
          <p:cNvSpPr/>
          <p:nvPr/>
        </p:nvSpPr>
        <p:spPr>
          <a:xfrm>
            <a:off x="10209921" y="4190105"/>
            <a:ext cx="333640" cy="276820"/>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g1e18bfc866e_0_0"/>
          <p:cNvSpPr/>
          <p:nvPr/>
        </p:nvSpPr>
        <p:spPr>
          <a:xfrm>
            <a:off x="5784358" y="3555442"/>
            <a:ext cx="282311" cy="27682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8" name="Google Shape;638;g1e18bfc866e_0_0"/>
          <p:cNvGrpSpPr/>
          <p:nvPr/>
        </p:nvGrpSpPr>
        <p:grpSpPr>
          <a:xfrm>
            <a:off x="7727104" y="2973360"/>
            <a:ext cx="207223" cy="335513"/>
            <a:chOff x="5059700" y="2334775"/>
            <a:chExt cx="40775" cy="66025"/>
          </a:xfrm>
        </p:grpSpPr>
        <p:sp>
          <p:nvSpPr>
            <p:cNvPr id="639" name="Google Shape;639;g1e18bfc866e_0_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g1e18bfc866e_0_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g1e18bfc866e_0_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g1e18bfc866e_0_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g1e18bfc866e_0_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g1e18bfc866e_0_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g1e18bfc866e_0_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g1e18bfc866e_0_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g1e18bfc866e_0_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8" name="Google Shape;648;g1e18bfc866e_0_0"/>
          <p:cNvGrpSpPr/>
          <p:nvPr/>
        </p:nvGrpSpPr>
        <p:grpSpPr>
          <a:xfrm>
            <a:off x="7637722" y="3526572"/>
            <a:ext cx="385985" cy="334623"/>
            <a:chOff x="5037700" y="2430325"/>
            <a:chExt cx="75950" cy="65850"/>
          </a:xfrm>
        </p:grpSpPr>
        <p:sp>
          <p:nvSpPr>
            <p:cNvPr id="649" name="Google Shape;649;g1e18bfc866e_0_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g1e18bfc866e_0_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1" name="Google Shape;651;g1e18bfc866e_0_0"/>
          <p:cNvGrpSpPr/>
          <p:nvPr/>
        </p:nvGrpSpPr>
        <p:grpSpPr>
          <a:xfrm>
            <a:off x="6426521" y="3039152"/>
            <a:ext cx="361011" cy="203707"/>
            <a:chOff x="4756975" y="2341800"/>
            <a:chExt cx="91975" cy="51925"/>
          </a:xfrm>
        </p:grpSpPr>
        <p:sp>
          <p:nvSpPr>
            <p:cNvPr id="652" name="Google Shape;652;g1e18bfc866e_0_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g1e18bfc866e_0_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g1e18bfc866e_0_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g1e18bfc866e_0_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g1e18bfc866e_0_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g1e18bfc866e_0_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g1e18bfc866e_0_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g1e18bfc866e_0_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g1e18bfc866e_0_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g1e18bfc866e_0_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g1e18bfc866e_0_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g1e18bfc866e_0_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g1e18bfc866e_0_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g1e18bfc866e_0_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g1e18bfc866e_0_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g1e18bfc866e_0_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g1e18bfc866e_0_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g1e18bfc866e_0_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g1e18bfc866e_0_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g1e18bfc866e_0_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2" name="Google Shape;672;g1e18bfc866e_0_0"/>
          <p:cNvGrpSpPr/>
          <p:nvPr/>
        </p:nvGrpSpPr>
        <p:grpSpPr>
          <a:xfrm>
            <a:off x="6983583" y="4059178"/>
            <a:ext cx="443396" cy="366743"/>
            <a:chOff x="4943575" y="2516350"/>
            <a:chExt cx="98675" cy="81700"/>
          </a:xfrm>
        </p:grpSpPr>
        <p:sp>
          <p:nvSpPr>
            <p:cNvPr id="673" name="Google Shape;673;g1e18bfc866e_0_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g1e18bfc866e_0_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g1e18bfc866e_0_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g1e18bfc866e_0_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g1e18bfc866e_0_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g1e18bfc866e_0_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g1e18bfc866e_0_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g1e18bfc866e_0_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g1e18bfc866e_0_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g1e18bfc866e_0_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g1e18bfc866e_0_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g1e18bfc866e_0_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g1e18bfc866e_0_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g1e18bfc866e_0_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g1e18bfc866e_0_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g1e18bfc866e_0_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g1e18bfc866e_0_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g1e18bfc866e_0_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g1e18bfc866e_0_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g1e18bfc866e_0_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g1e18bfc866e_0_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g1e18bfc866e_0_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g1e18bfc866e_0_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g1e18bfc866e_0_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g1e18bfc866e_0_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g1e18bfc866e_0_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g1e18bfc866e_0_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g1e18bfc866e_0_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g1e18bfc866e_0_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g1e18bfc866e_0_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g1e18bfc866e_0_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g1e18bfc866e_0_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g1e18bfc866e_0_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g1e18bfc866e_0_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g1e18bfc866e_0_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g1e18bfc866e_0_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g1e18bfc866e_0_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g1e18bfc866e_0_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g1e18bfc866e_0_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g1e18bfc866e_0_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g1e18bfc866e_0_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g1e18bfc866e_0_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g1e18bfc866e_0_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g1e18bfc866e_0_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g1e18bfc866e_0_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g1e18bfc866e_0_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g1e18bfc866e_0_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g1e18bfc866e_0_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g1e18bfc866e_0_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g1e18bfc866e_0_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g1e18bfc866e_0_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g1e18bfc866e_0_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g1e18bfc866e_0_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g1e18bfc866e_0_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g1e18bfc866e_0_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g1e18bfc866e_0_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g1e18bfc866e_0_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g1e18bfc866e_0_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g1e18bfc866e_0_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g1e18bfc866e_0_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g1e18bfc866e_0_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g1e18bfc866e_0_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g1e18bfc866e_0_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g1e18bfc866e_0_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g1e18bfc866e_0_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g1e18bfc866e_0_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g1e18bfc866e_0_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g1e18bfc866e_0_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g1e18bfc866e_0_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g1e18bfc866e_0_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g1e18bfc866e_0_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g1e18bfc866e_0_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g1e18bfc866e_0_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g1e18bfc866e_0_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g1e18bfc866e_0_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g1e18bfc866e_0_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g1e18bfc866e_0_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g1e18bfc866e_0_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1" name="Google Shape;751;g1e18bfc866e_0_0"/>
          <p:cNvSpPr/>
          <p:nvPr/>
        </p:nvSpPr>
        <p:spPr>
          <a:xfrm>
            <a:off x="7015815" y="2450495"/>
            <a:ext cx="363765" cy="363765"/>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g1e18bfc866e_0_0"/>
          <p:cNvSpPr/>
          <p:nvPr/>
        </p:nvSpPr>
        <p:spPr>
          <a:xfrm>
            <a:off x="7675711" y="2510626"/>
            <a:ext cx="309600" cy="243300"/>
          </a:xfrm>
          <a:prstGeom prst="stripedRightArrow">
            <a:avLst>
              <a:gd fmla="val 50000" name="adj1"/>
              <a:gd fmla="val 50000" name="adj2"/>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g1e18bfc866e_0_0"/>
          <p:cNvSpPr/>
          <p:nvPr/>
        </p:nvSpPr>
        <p:spPr>
          <a:xfrm>
            <a:off x="8348296" y="3314890"/>
            <a:ext cx="246600" cy="246600"/>
          </a:xfrm>
          <a:prstGeom prst="curvedRightArrow">
            <a:avLst>
              <a:gd fmla="val 25000" name="adj1"/>
              <a:gd fmla="val 50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g1e18bfc866e_0_0"/>
          <p:cNvSpPr/>
          <p:nvPr/>
        </p:nvSpPr>
        <p:spPr>
          <a:xfrm flipH="1">
            <a:off x="8989674" y="3314890"/>
            <a:ext cx="246600" cy="246600"/>
          </a:xfrm>
          <a:prstGeom prst="curvedRightArrow">
            <a:avLst>
              <a:gd fmla="val 25000" name="adj1"/>
              <a:gd fmla="val 50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g1e18bfc866e_0_0"/>
          <p:cNvSpPr/>
          <p:nvPr/>
        </p:nvSpPr>
        <p:spPr>
          <a:xfrm>
            <a:off x="6182702" y="4652374"/>
            <a:ext cx="382401" cy="491287"/>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56" name="Google Shape;756;g1e18bfc866e_0_0"/>
          <p:cNvGrpSpPr/>
          <p:nvPr/>
        </p:nvGrpSpPr>
        <p:grpSpPr>
          <a:xfrm>
            <a:off x="7160908" y="4669422"/>
            <a:ext cx="320597" cy="457170"/>
            <a:chOff x="8304647" y="3738687"/>
            <a:chExt cx="225075" cy="320956"/>
          </a:xfrm>
        </p:grpSpPr>
        <p:sp>
          <p:nvSpPr>
            <p:cNvPr id="757" name="Google Shape;757;g1e18bfc866e_0_0"/>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g1e18bfc866e_0_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g1e18bfc866e_0_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0" name="Google Shape;760;g1e18bfc866e_0_0"/>
          <p:cNvGrpSpPr/>
          <p:nvPr/>
        </p:nvGrpSpPr>
        <p:grpSpPr>
          <a:xfrm>
            <a:off x="7612284" y="4669422"/>
            <a:ext cx="295667" cy="457170"/>
            <a:chOff x="8615101" y="3738687"/>
            <a:chExt cx="207573" cy="320956"/>
          </a:xfrm>
        </p:grpSpPr>
        <p:sp>
          <p:nvSpPr>
            <p:cNvPr id="761" name="Google Shape;761;g1e18bfc866e_0_0"/>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g1e18bfc866e_0_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g1e18bfc866e_0_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64" name="Google Shape;764;g1e18bfc866e_0_0"/>
          <p:cNvSpPr/>
          <p:nvPr/>
        </p:nvSpPr>
        <p:spPr>
          <a:xfrm>
            <a:off x="6674372" y="4658912"/>
            <a:ext cx="368391" cy="478207"/>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65" name="Google Shape;765;g1e18bfc866e_0_0"/>
          <p:cNvGrpSpPr/>
          <p:nvPr/>
        </p:nvGrpSpPr>
        <p:grpSpPr>
          <a:xfrm>
            <a:off x="8039341" y="4742500"/>
            <a:ext cx="310685" cy="310685"/>
            <a:chOff x="8565775" y="671075"/>
            <a:chExt cx="441000" cy="441000"/>
          </a:xfrm>
        </p:grpSpPr>
        <p:sp>
          <p:nvSpPr>
            <p:cNvPr id="766" name="Google Shape;766;g1e18bfc866e_0_0"/>
            <p:cNvSpPr/>
            <p:nvPr/>
          </p:nvSpPr>
          <p:spPr>
            <a:xfrm>
              <a:off x="8565775" y="671075"/>
              <a:ext cx="441000" cy="441000"/>
            </a:xfrm>
            <a:prstGeom prst="ellipse">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g1e18bfc866e_0_0"/>
            <p:cNvSpPr/>
            <p:nvPr/>
          </p:nvSpPr>
          <p:spPr>
            <a:xfrm>
              <a:off x="8706625" y="811925"/>
              <a:ext cx="159300" cy="159300"/>
            </a:xfrm>
            <a:prstGeom prst="ellipse">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68" name="Google Shape;768;g1e18bfc866e_0_0"/>
          <p:cNvSpPr/>
          <p:nvPr/>
        </p:nvSpPr>
        <p:spPr>
          <a:xfrm>
            <a:off x="8538238" y="4735738"/>
            <a:ext cx="320863" cy="324232"/>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g1e18bfc866e_0_0"/>
          <p:cNvSpPr/>
          <p:nvPr/>
        </p:nvSpPr>
        <p:spPr>
          <a:xfrm flipH="1">
            <a:off x="5734425" y="4680403"/>
            <a:ext cx="295653" cy="435072"/>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0" name="Google Shape;770;g1e18bfc866e_0_0"/>
          <p:cNvGrpSpPr/>
          <p:nvPr/>
        </p:nvGrpSpPr>
        <p:grpSpPr>
          <a:xfrm>
            <a:off x="1560995" y="2451257"/>
            <a:ext cx="342636" cy="394155"/>
            <a:chOff x="-42971725" y="3217825"/>
            <a:chExt cx="275675" cy="317125"/>
          </a:xfrm>
        </p:grpSpPr>
        <p:sp>
          <p:nvSpPr>
            <p:cNvPr id="771" name="Google Shape;771;g1e18bfc866e_0_0"/>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g1e18bfc866e_0_0"/>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g1e18bfc866e_0_0"/>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4" name="Google Shape;774;g1e18bfc866e_0_0"/>
          <p:cNvGrpSpPr/>
          <p:nvPr/>
        </p:nvGrpSpPr>
        <p:grpSpPr>
          <a:xfrm>
            <a:off x="1531119" y="2949796"/>
            <a:ext cx="402389" cy="359074"/>
            <a:chOff x="-42996150" y="3612600"/>
            <a:chExt cx="323750" cy="288900"/>
          </a:xfrm>
        </p:grpSpPr>
        <p:sp>
          <p:nvSpPr>
            <p:cNvPr id="775" name="Google Shape;775;g1e18bfc866e_0_0"/>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g1e18bfc866e_0_0"/>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g1e18bfc866e_0_0"/>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8" name="Google Shape;778;g1e18bfc866e_0_0"/>
          <p:cNvGrpSpPr/>
          <p:nvPr/>
        </p:nvGrpSpPr>
        <p:grpSpPr>
          <a:xfrm>
            <a:off x="1534055" y="3385269"/>
            <a:ext cx="396516" cy="394559"/>
            <a:chOff x="-42994575" y="3950300"/>
            <a:chExt cx="319025" cy="317450"/>
          </a:xfrm>
        </p:grpSpPr>
        <p:sp>
          <p:nvSpPr>
            <p:cNvPr id="779" name="Google Shape;779;g1e18bfc866e_0_0"/>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g1e18bfc866e_0_0"/>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g1e18bfc866e_0_0"/>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2" name="Google Shape;782;g1e18bfc866e_0_0"/>
          <p:cNvGrpSpPr/>
          <p:nvPr/>
        </p:nvGrpSpPr>
        <p:grpSpPr>
          <a:xfrm>
            <a:off x="3824755" y="2477700"/>
            <a:ext cx="395491" cy="394528"/>
            <a:chOff x="-41111350" y="3239100"/>
            <a:chExt cx="318200" cy="317425"/>
          </a:xfrm>
        </p:grpSpPr>
        <p:sp>
          <p:nvSpPr>
            <p:cNvPr id="783" name="Google Shape;783;g1e18bfc866e_0_0"/>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g1e18bfc866e_0_0"/>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g1e18bfc866e_0_0"/>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g1e18bfc866e_0_0"/>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7" name="Google Shape;787;g1e18bfc866e_0_0"/>
          <p:cNvGrpSpPr/>
          <p:nvPr/>
        </p:nvGrpSpPr>
        <p:grpSpPr>
          <a:xfrm>
            <a:off x="3820840" y="2941002"/>
            <a:ext cx="403321" cy="394621"/>
            <a:chOff x="-41117650" y="3605525"/>
            <a:chExt cx="324500" cy="317500"/>
          </a:xfrm>
        </p:grpSpPr>
        <p:sp>
          <p:nvSpPr>
            <p:cNvPr id="788" name="Google Shape;788;g1e18bfc866e_0_0"/>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g1e18bfc866e_0_0"/>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g1e18bfc866e_0_0"/>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91" name="Google Shape;791;g1e18bfc866e_0_0"/>
          <p:cNvSpPr/>
          <p:nvPr/>
        </p:nvSpPr>
        <p:spPr>
          <a:xfrm>
            <a:off x="3826306" y="3419383"/>
            <a:ext cx="396485" cy="384740"/>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92" name="Google Shape;792;g1e18bfc866e_0_0"/>
          <p:cNvGrpSpPr/>
          <p:nvPr/>
        </p:nvGrpSpPr>
        <p:grpSpPr>
          <a:xfrm>
            <a:off x="2572179" y="3889408"/>
            <a:ext cx="230061" cy="395522"/>
            <a:chOff x="-39205300" y="3220175"/>
            <a:chExt cx="185100" cy="318225"/>
          </a:xfrm>
        </p:grpSpPr>
        <p:sp>
          <p:nvSpPr>
            <p:cNvPr id="793" name="Google Shape;793;g1e18bfc866e_0_0"/>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g1e18bfc866e_0_0"/>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5" name="Google Shape;795;g1e18bfc866e_0_0"/>
          <p:cNvGrpSpPr/>
          <p:nvPr/>
        </p:nvGrpSpPr>
        <p:grpSpPr>
          <a:xfrm>
            <a:off x="2535509" y="4378815"/>
            <a:ext cx="319146" cy="392819"/>
            <a:chOff x="-39248625" y="3588600"/>
            <a:chExt cx="256775" cy="316050"/>
          </a:xfrm>
        </p:grpSpPr>
        <p:sp>
          <p:nvSpPr>
            <p:cNvPr id="796" name="Google Shape;796;g1e18bfc866e_0_0"/>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g1e18bfc866e_0_0"/>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98" name="Google Shape;798;g1e18bfc866e_0_0"/>
          <p:cNvSpPr/>
          <p:nvPr/>
        </p:nvSpPr>
        <p:spPr>
          <a:xfrm>
            <a:off x="2503674" y="4863621"/>
            <a:ext cx="386728" cy="39455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g1e18bfc866e_0_0"/>
          <p:cNvSpPr/>
          <p:nvPr/>
        </p:nvSpPr>
        <p:spPr>
          <a:xfrm>
            <a:off x="4832880" y="3875826"/>
            <a:ext cx="393564" cy="392104"/>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0" name="Google Shape;800;g1e18bfc866e_0_0"/>
          <p:cNvGrpSpPr/>
          <p:nvPr/>
        </p:nvGrpSpPr>
        <p:grpSpPr>
          <a:xfrm>
            <a:off x="1951274" y="2451257"/>
            <a:ext cx="456890" cy="394528"/>
            <a:chOff x="-42651700" y="3217825"/>
            <a:chExt cx="367600" cy="317425"/>
          </a:xfrm>
        </p:grpSpPr>
        <p:sp>
          <p:nvSpPr>
            <p:cNvPr id="801" name="Google Shape;801;g1e18bfc866e_0_0"/>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g1e18bfc866e_0_0"/>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g1e18bfc866e_0_0"/>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g1e18bfc866e_0_0"/>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5" name="Google Shape;805;g1e18bfc866e_0_0"/>
          <p:cNvGrpSpPr/>
          <p:nvPr/>
        </p:nvGrpSpPr>
        <p:grpSpPr>
          <a:xfrm>
            <a:off x="1988965" y="2918941"/>
            <a:ext cx="381508" cy="386387"/>
            <a:chOff x="-42617300" y="3587775"/>
            <a:chExt cx="306950" cy="310875"/>
          </a:xfrm>
        </p:grpSpPr>
        <p:sp>
          <p:nvSpPr>
            <p:cNvPr id="806" name="Google Shape;806;g1e18bfc866e_0_0"/>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g1e18bfc866e_0_0"/>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8" name="Google Shape;808;g1e18bfc866e_0_0"/>
          <p:cNvSpPr/>
          <p:nvPr/>
        </p:nvSpPr>
        <p:spPr>
          <a:xfrm>
            <a:off x="1984097" y="3386106"/>
            <a:ext cx="395491" cy="39356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9" name="Google Shape;809;g1e18bfc866e_0_0"/>
          <p:cNvGrpSpPr/>
          <p:nvPr/>
        </p:nvGrpSpPr>
        <p:grpSpPr>
          <a:xfrm>
            <a:off x="4299273" y="2477202"/>
            <a:ext cx="400960" cy="393937"/>
            <a:chOff x="-40748275" y="3238700"/>
            <a:chExt cx="322600" cy="316950"/>
          </a:xfrm>
        </p:grpSpPr>
        <p:sp>
          <p:nvSpPr>
            <p:cNvPr id="810" name="Google Shape;810;g1e18bfc866e_0_0"/>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g1e18bfc866e_0_0"/>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g1e18bfc866e_0_0"/>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g1e18bfc866e_0_0"/>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g1e18bfc866e_0_0"/>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g1e18bfc866e_0_0"/>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6" name="Google Shape;816;g1e18bfc866e_0_0"/>
          <p:cNvGrpSpPr/>
          <p:nvPr/>
        </p:nvGrpSpPr>
        <p:grpSpPr>
          <a:xfrm>
            <a:off x="4301992" y="2975026"/>
            <a:ext cx="395522" cy="360286"/>
            <a:chOff x="-40745125" y="3632900"/>
            <a:chExt cx="318225" cy="289875"/>
          </a:xfrm>
        </p:grpSpPr>
        <p:sp>
          <p:nvSpPr>
            <p:cNvPr id="817" name="Google Shape;817;g1e18bfc866e_0_0"/>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g1e18bfc866e_0_0"/>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g1e18bfc866e_0_0"/>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g1e18bfc866e_0_0"/>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g1e18bfc866e_0_0"/>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g1e18bfc866e_0_0"/>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g1e18bfc866e_0_0"/>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4" name="Google Shape;824;g1e18bfc866e_0_0"/>
          <p:cNvGrpSpPr/>
          <p:nvPr/>
        </p:nvGrpSpPr>
        <p:grpSpPr>
          <a:xfrm>
            <a:off x="4306404" y="3412457"/>
            <a:ext cx="386697" cy="393782"/>
            <a:chOff x="-40742750" y="3972175"/>
            <a:chExt cx="311125" cy="316825"/>
          </a:xfrm>
        </p:grpSpPr>
        <p:sp>
          <p:nvSpPr>
            <p:cNvPr id="825" name="Google Shape;825;g1e18bfc866e_0_0"/>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g1e18bfc866e_0_0"/>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7" name="Google Shape;827;g1e18bfc866e_0_0"/>
          <p:cNvGrpSpPr/>
          <p:nvPr/>
        </p:nvGrpSpPr>
        <p:grpSpPr>
          <a:xfrm>
            <a:off x="3011370" y="3891366"/>
            <a:ext cx="283909" cy="393564"/>
            <a:chOff x="-38860325" y="3221750"/>
            <a:chExt cx="228425" cy="316650"/>
          </a:xfrm>
        </p:grpSpPr>
        <p:sp>
          <p:nvSpPr>
            <p:cNvPr id="828" name="Google Shape;828;g1e18bfc866e_0_0"/>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g1e18bfc866e_0_0"/>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g1e18bfc866e_0_0"/>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g1e18bfc866e_0_0"/>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2" name="Google Shape;832;g1e18bfc866e_0_0"/>
          <p:cNvGrpSpPr/>
          <p:nvPr/>
        </p:nvGrpSpPr>
        <p:grpSpPr>
          <a:xfrm>
            <a:off x="2959040" y="4382886"/>
            <a:ext cx="404315" cy="390519"/>
            <a:chOff x="-38905225" y="3591875"/>
            <a:chExt cx="325300" cy="314200"/>
          </a:xfrm>
        </p:grpSpPr>
        <p:sp>
          <p:nvSpPr>
            <p:cNvPr id="833" name="Google Shape;833;g1e18bfc866e_0_0"/>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g1e18bfc866e_0_0"/>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g1e18bfc866e_0_0"/>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6" name="Google Shape;836;g1e18bfc866e_0_0"/>
          <p:cNvSpPr/>
          <p:nvPr/>
        </p:nvSpPr>
        <p:spPr>
          <a:xfrm>
            <a:off x="2966354" y="4925298"/>
            <a:ext cx="393564" cy="332880"/>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37" name="Google Shape;837;g1e18bfc866e_0_0"/>
          <p:cNvGrpSpPr/>
          <p:nvPr/>
        </p:nvGrpSpPr>
        <p:grpSpPr>
          <a:xfrm>
            <a:off x="4880993" y="4367014"/>
            <a:ext cx="309358" cy="393316"/>
            <a:chOff x="-37370925" y="3579105"/>
            <a:chExt cx="248900" cy="316450"/>
          </a:xfrm>
        </p:grpSpPr>
        <p:sp>
          <p:nvSpPr>
            <p:cNvPr id="838" name="Google Shape;838;g1e18bfc866e_0_0"/>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g1e18bfc866e_0_0"/>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0" name="Google Shape;840;g1e18bfc866e_0_0"/>
          <p:cNvSpPr/>
          <p:nvPr/>
        </p:nvSpPr>
        <p:spPr>
          <a:xfrm>
            <a:off x="2433387" y="2452092"/>
            <a:ext cx="387692" cy="392974"/>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g1e18bfc866e_0_0"/>
          <p:cNvSpPr/>
          <p:nvPr/>
        </p:nvSpPr>
        <p:spPr>
          <a:xfrm>
            <a:off x="2459814" y="2915163"/>
            <a:ext cx="334837" cy="395522"/>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42" name="Google Shape;842;g1e18bfc866e_0_0"/>
          <p:cNvGrpSpPr/>
          <p:nvPr/>
        </p:nvGrpSpPr>
        <p:grpSpPr>
          <a:xfrm>
            <a:off x="2427367" y="3386263"/>
            <a:ext cx="395522" cy="393564"/>
            <a:chOff x="-42259725" y="3951100"/>
            <a:chExt cx="318225" cy="316650"/>
          </a:xfrm>
        </p:grpSpPr>
        <p:sp>
          <p:nvSpPr>
            <p:cNvPr id="843" name="Google Shape;843;g1e18bfc866e_0_0"/>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g1e18bfc866e_0_0"/>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5" name="Google Shape;845;g1e18bfc866e_0_0"/>
          <p:cNvGrpSpPr/>
          <p:nvPr/>
        </p:nvGrpSpPr>
        <p:grpSpPr>
          <a:xfrm>
            <a:off x="4765901" y="2512936"/>
            <a:ext cx="394528" cy="359291"/>
            <a:chOff x="-40378075" y="3267450"/>
            <a:chExt cx="317425" cy="289075"/>
          </a:xfrm>
        </p:grpSpPr>
        <p:sp>
          <p:nvSpPr>
            <p:cNvPr id="846" name="Google Shape;846;g1e18bfc866e_0_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g1e18bfc866e_0_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g1e18bfc866e_0_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g1e18bfc866e_0_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0" name="Google Shape;850;g1e18bfc866e_0_0"/>
          <p:cNvGrpSpPr/>
          <p:nvPr/>
        </p:nvGrpSpPr>
        <p:grpSpPr>
          <a:xfrm>
            <a:off x="4769801" y="2939790"/>
            <a:ext cx="386728" cy="393564"/>
            <a:chOff x="-40372575" y="3604550"/>
            <a:chExt cx="311150" cy="316650"/>
          </a:xfrm>
        </p:grpSpPr>
        <p:sp>
          <p:nvSpPr>
            <p:cNvPr id="851" name="Google Shape;851;g1e18bfc866e_0_0"/>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g1e18bfc866e_0_0"/>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g1e18bfc866e_0_0"/>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4" name="Google Shape;854;g1e18bfc866e_0_0"/>
          <p:cNvSpPr/>
          <p:nvPr/>
        </p:nvSpPr>
        <p:spPr>
          <a:xfrm>
            <a:off x="4772310" y="3411460"/>
            <a:ext cx="385734" cy="395615"/>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55" name="Google Shape;855;g1e18bfc866e_0_0"/>
          <p:cNvGrpSpPr/>
          <p:nvPr/>
        </p:nvGrpSpPr>
        <p:grpSpPr>
          <a:xfrm>
            <a:off x="3412311" y="3889408"/>
            <a:ext cx="424481" cy="395895"/>
            <a:chOff x="-38542250" y="3220175"/>
            <a:chExt cx="341525" cy="318525"/>
          </a:xfrm>
        </p:grpSpPr>
        <p:sp>
          <p:nvSpPr>
            <p:cNvPr id="856" name="Google Shape;856;g1e18bfc866e_0_0"/>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g1e18bfc866e_0_0"/>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g1e18bfc866e_0_0"/>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9" name="Google Shape;859;g1e18bfc866e_0_0"/>
          <p:cNvGrpSpPr/>
          <p:nvPr/>
        </p:nvGrpSpPr>
        <p:grpSpPr>
          <a:xfrm>
            <a:off x="3435642" y="4378069"/>
            <a:ext cx="393564" cy="392601"/>
            <a:chOff x="-38537400" y="3588000"/>
            <a:chExt cx="316650" cy="315875"/>
          </a:xfrm>
        </p:grpSpPr>
        <p:sp>
          <p:nvSpPr>
            <p:cNvPr id="860" name="Google Shape;860;g1e18bfc866e_0_0"/>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g1e18bfc866e_0_0"/>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g1e18bfc866e_0_0"/>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g1e18bfc866e_0_0"/>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4" name="Google Shape;864;g1e18bfc866e_0_0"/>
          <p:cNvGrpSpPr/>
          <p:nvPr/>
        </p:nvGrpSpPr>
        <p:grpSpPr>
          <a:xfrm>
            <a:off x="3434663" y="4864773"/>
            <a:ext cx="395522" cy="393564"/>
            <a:chOff x="-38538975" y="3954250"/>
            <a:chExt cx="318225" cy="316650"/>
          </a:xfrm>
        </p:grpSpPr>
        <p:sp>
          <p:nvSpPr>
            <p:cNvPr id="865" name="Google Shape;865;g1e18bfc866e_0_0"/>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g1e18bfc866e_0_0"/>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7" name="Google Shape;867;g1e18bfc866e_0_0"/>
          <p:cNvGrpSpPr/>
          <p:nvPr/>
        </p:nvGrpSpPr>
        <p:grpSpPr>
          <a:xfrm>
            <a:off x="4835970" y="4859376"/>
            <a:ext cx="399406" cy="395522"/>
            <a:chOff x="-37385100" y="3949908"/>
            <a:chExt cx="321350" cy="318225"/>
          </a:xfrm>
        </p:grpSpPr>
        <p:sp>
          <p:nvSpPr>
            <p:cNvPr id="868" name="Google Shape;868;g1e18bfc866e_0_0"/>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g1e18bfc866e_0_0"/>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0" name="Google Shape;870;g1e18bfc866e_0_0"/>
          <p:cNvGrpSpPr/>
          <p:nvPr/>
        </p:nvGrpSpPr>
        <p:grpSpPr>
          <a:xfrm>
            <a:off x="2895380" y="2450511"/>
            <a:ext cx="394559" cy="394310"/>
            <a:chOff x="-41895050" y="3217225"/>
            <a:chExt cx="317450" cy="317250"/>
          </a:xfrm>
        </p:grpSpPr>
        <p:sp>
          <p:nvSpPr>
            <p:cNvPr id="871" name="Google Shape;871;g1e18bfc866e_0_0"/>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g1e18bfc866e_0_0"/>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g1e18bfc866e_0_0"/>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g1e18bfc866e_0_0"/>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g1e18bfc866e_0_0"/>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6" name="Google Shape;876;g1e18bfc866e_0_0"/>
          <p:cNvGrpSpPr/>
          <p:nvPr/>
        </p:nvGrpSpPr>
        <p:grpSpPr>
          <a:xfrm>
            <a:off x="2894899" y="2915305"/>
            <a:ext cx="395522" cy="393564"/>
            <a:chOff x="-41893475" y="3584850"/>
            <a:chExt cx="318225" cy="316650"/>
          </a:xfrm>
        </p:grpSpPr>
        <p:sp>
          <p:nvSpPr>
            <p:cNvPr id="877" name="Google Shape;877;g1e18bfc866e_0_0"/>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g1e18bfc866e_0_0"/>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g1e18bfc866e_0_0"/>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g1e18bfc866e_0_0"/>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1" name="Google Shape;881;g1e18bfc866e_0_0"/>
          <p:cNvSpPr/>
          <p:nvPr/>
        </p:nvSpPr>
        <p:spPr>
          <a:xfrm>
            <a:off x="2896986" y="3388063"/>
            <a:ext cx="395522" cy="392850"/>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g1e18bfc866e_0_0"/>
          <p:cNvSpPr/>
          <p:nvPr/>
        </p:nvSpPr>
        <p:spPr>
          <a:xfrm>
            <a:off x="1526575" y="3911807"/>
            <a:ext cx="466989" cy="392570"/>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3" name="Google Shape;883;g1e18bfc866e_0_0"/>
          <p:cNvGrpSpPr/>
          <p:nvPr/>
        </p:nvGrpSpPr>
        <p:grpSpPr>
          <a:xfrm>
            <a:off x="1586425" y="4399603"/>
            <a:ext cx="359043" cy="394559"/>
            <a:chOff x="-39998250" y="3605325"/>
            <a:chExt cx="288875" cy="317450"/>
          </a:xfrm>
        </p:grpSpPr>
        <p:sp>
          <p:nvSpPr>
            <p:cNvPr id="884" name="Google Shape;884;g1e18bfc866e_0_0"/>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g1e18bfc866e_0_0"/>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6" name="Google Shape;886;g1e18bfc866e_0_0"/>
          <p:cNvGrpSpPr/>
          <p:nvPr/>
        </p:nvGrpSpPr>
        <p:grpSpPr>
          <a:xfrm>
            <a:off x="1569165" y="4887300"/>
            <a:ext cx="393564" cy="393533"/>
            <a:chOff x="-40011050" y="3972375"/>
            <a:chExt cx="316650" cy="316625"/>
          </a:xfrm>
        </p:grpSpPr>
        <p:sp>
          <p:nvSpPr>
            <p:cNvPr id="887" name="Google Shape;887;g1e18bfc866e_0_0"/>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g1e18bfc866e_0_0"/>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9" name="Google Shape;889;g1e18bfc866e_0_0"/>
          <p:cNvGrpSpPr/>
          <p:nvPr/>
        </p:nvGrpSpPr>
        <p:grpSpPr>
          <a:xfrm>
            <a:off x="3943410" y="3892360"/>
            <a:ext cx="283941" cy="392570"/>
            <a:chOff x="-38129425" y="3222550"/>
            <a:chExt cx="228450" cy="315850"/>
          </a:xfrm>
        </p:grpSpPr>
        <p:sp>
          <p:nvSpPr>
            <p:cNvPr id="890" name="Google Shape;890;g1e18bfc866e_0_0"/>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g1e18bfc866e_0_0"/>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2" name="Google Shape;892;g1e18bfc866e_0_0"/>
          <p:cNvGrpSpPr/>
          <p:nvPr/>
        </p:nvGrpSpPr>
        <p:grpSpPr>
          <a:xfrm>
            <a:off x="3895507" y="4378069"/>
            <a:ext cx="395491" cy="393564"/>
            <a:chOff x="-38172725" y="3588000"/>
            <a:chExt cx="318200" cy="316650"/>
          </a:xfrm>
        </p:grpSpPr>
        <p:sp>
          <p:nvSpPr>
            <p:cNvPr id="893" name="Google Shape;893;g1e18bfc866e_0_0"/>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g1e18bfc866e_0_0"/>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g1e18bfc866e_0_0"/>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g1e18bfc866e_0_0"/>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g1e18bfc866e_0_0"/>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g1e18bfc866e_0_0"/>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g1e18bfc866e_0_0"/>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g1e18bfc866e_0_0"/>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1" name="Google Shape;901;g1e18bfc866e_0_0"/>
          <p:cNvGrpSpPr/>
          <p:nvPr/>
        </p:nvGrpSpPr>
        <p:grpSpPr>
          <a:xfrm>
            <a:off x="3976249" y="4865736"/>
            <a:ext cx="234007" cy="393564"/>
            <a:chOff x="-38109725" y="3955025"/>
            <a:chExt cx="188275" cy="316650"/>
          </a:xfrm>
        </p:grpSpPr>
        <p:sp>
          <p:nvSpPr>
            <p:cNvPr id="902" name="Google Shape;902;g1e18bfc866e_0_0"/>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g1e18bfc866e_0_0"/>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04" name="Google Shape;904;g1e18bfc866e_0_0"/>
          <p:cNvSpPr/>
          <p:nvPr/>
        </p:nvSpPr>
        <p:spPr>
          <a:xfrm>
            <a:off x="3019571" y="5354953"/>
            <a:ext cx="408262" cy="393875"/>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5" name="Google Shape;905;g1e18bfc866e_0_0"/>
          <p:cNvGrpSpPr/>
          <p:nvPr/>
        </p:nvGrpSpPr>
        <p:grpSpPr>
          <a:xfrm>
            <a:off x="3354448" y="2452469"/>
            <a:ext cx="397479" cy="392601"/>
            <a:chOff x="-41530375" y="3218800"/>
            <a:chExt cx="319800" cy="315875"/>
          </a:xfrm>
        </p:grpSpPr>
        <p:sp>
          <p:nvSpPr>
            <p:cNvPr id="906" name="Google Shape;906;g1e18bfc866e_0_0"/>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g1e18bfc866e_0_0"/>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8" name="Google Shape;908;g1e18bfc866e_0_0"/>
          <p:cNvGrpSpPr/>
          <p:nvPr/>
        </p:nvGrpSpPr>
        <p:grpSpPr>
          <a:xfrm>
            <a:off x="3356887" y="3000475"/>
            <a:ext cx="392601" cy="307431"/>
            <a:chOff x="-41526450" y="3653375"/>
            <a:chExt cx="315875" cy="247350"/>
          </a:xfrm>
        </p:grpSpPr>
        <p:sp>
          <p:nvSpPr>
            <p:cNvPr id="909" name="Google Shape;909;g1e18bfc866e_0_0"/>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g1e18bfc866e_0_0"/>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1" name="Google Shape;911;g1e18bfc866e_0_0"/>
          <p:cNvGrpSpPr/>
          <p:nvPr/>
        </p:nvGrpSpPr>
        <p:grpSpPr>
          <a:xfrm>
            <a:off x="3358363" y="3386263"/>
            <a:ext cx="389649" cy="393564"/>
            <a:chOff x="-41526450" y="3951100"/>
            <a:chExt cx="313500" cy="316650"/>
          </a:xfrm>
        </p:grpSpPr>
        <p:sp>
          <p:nvSpPr>
            <p:cNvPr id="912" name="Google Shape;912;g1e18bfc866e_0_0"/>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g1e18bfc866e_0_0"/>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g1e18bfc866e_0_0"/>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5" name="Google Shape;915;g1e18bfc866e_0_0"/>
          <p:cNvGrpSpPr/>
          <p:nvPr/>
        </p:nvGrpSpPr>
        <p:grpSpPr>
          <a:xfrm>
            <a:off x="2044811" y="3911936"/>
            <a:ext cx="361249" cy="395522"/>
            <a:chOff x="-39625900" y="3238300"/>
            <a:chExt cx="290650" cy="318225"/>
          </a:xfrm>
        </p:grpSpPr>
        <p:sp>
          <p:nvSpPr>
            <p:cNvPr id="916" name="Google Shape;916;g1e18bfc866e_0_0"/>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g1e18bfc866e_0_0"/>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8" name="Google Shape;918;g1e18bfc866e_0_0"/>
          <p:cNvSpPr/>
          <p:nvPr/>
        </p:nvSpPr>
        <p:spPr>
          <a:xfrm>
            <a:off x="2067382" y="4400454"/>
            <a:ext cx="335801" cy="39356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9" name="Google Shape;919;g1e18bfc866e_0_0"/>
          <p:cNvGrpSpPr/>
          <p:nvPr/>
        </p:nvGrpSpPr>
        <p:grpSpPr>
          <a:xfrm>
            <a:off x="2038484" y="4886834"/>
            <a:ext cx="389649" cy="394061"/>
            <a:chOff x="-39647175" y="3972000"/>
            <a:chExt cx="313500" cy="317050"/>
          </a:xfrm>
        </p:grpSpPr>
        <p:sp>
          <p:nvSpPr>
            <p:cNvPr id="920" name="Google Shape;920;g1e18bfc866e_0_0"/>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g1e18bfc866e_0_0"/>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g1e18bfc866e_0_0"/>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3" name="Google Shape;923;g1e18bfc866e_0_0"/>
          <p:cNvGrpSpPr/>
          <p:nvPr/>
        </p:nvGrpSpPr>
        <p:grpSpPr>
          <a:xfrm>
            <a:off x="4345920" y="3891149"/>
            <a:ext cx="399437" cy="394528"/>
            <a:chOff x="-37808850" y="3221575"/>
            <a:chExt cx="321375" cy="317425"/>
          </a:xfrm>
        </p:grpSpPr>
        <p:sp>
          <p:nvSpPr>
            <p:cNvPr id="924" name="Google Shape;924;g1e18bfc866e_0_0"/>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g1e18bfc866e_0_0"/>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6" name="Google Shape;926;g1e18bfc866e_0_0"/>
          <p:cNvGrpSpPr/>
          <p:nvPr/>
        </p:nvGrpSpPr>
        <p:grpSpPr>
          <a:xfrm>
            <a:off x="4355254" y="4446466"/>
            <a:ext cx="396516" cy="256535"/>
            <a:chOff x="-37806500" y="3643030"/>
            <a:chExt cx="319025" cy="206400"/>
          </a:xfrm>
        </p:grpSpPr>
        <p:sp>
          <p:nvSpPr>
            <p:cNvPr id="927" name="Google Shape;927;g1e18bfc866e_0_0"/>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g1e18bfc866e_0_0"/>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9" name="Google Shape;929;g1e18bfc866e_0_0"/>
          <p:cNvGrpSpPr/>
          <p:nvPr/>
        </p:nvGrpSpPr>
        <p:grpSpPr>
          <a:xfrm>
            <a:off x="4357708" y="4863778"/>
            <a:ext cx="391607" cy="395522"/>
            <a:chOff x="-37804925" y="3953450"/>
            <a:chExt cx="315075" cy="318225"/>
          </a:xfrm>
        </p:grpSpPr>
        <p:sp>
          <p:nvSpPr>
            <p:cNvPr id="930" name="Google Shape;930;g1e18bfc866e_0_0"/>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g1e18bfc866e_0_0"/>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g1e18bfc866e_0_0"/>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3" name="Google Shape;933;g1e18bfc866e_0_0"/>
          <p:cNvSpPr/>
          <p:nvPr/>
        </p:nvSpPr>
        <p:spPr>
          <a:xfrm>
            <a:off x="3557776" y="5358296"/>
            <a:ext cx="282946" cy="392570"/>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37" name="Shape 937"/>
        <p:cNvGrpSpPr/>
        <p:nvPr/>
      </p:nvGrpSpPr>
      <p:grpSpPr>
        <a:xfrm>
          <a:off x="0" y="0"/>
          <a:ext cx="0" cy="0"/>
          <a:chOff x="0" y="0"/>
          <a:chExt cx="0" cy="0"/>
        </a:xfrm>
      </p:grpSpPr>
      <p:sp>
        <p:nvSpPr>
          <p:cNvPr id="938" name="Google Shape;938;p28"/>
          <p:cNvSpPr/>
          <p:nvPr/>
        </p:nvSpPr>
        <p:spPr>
          <a:xfrm>
            <a:off x="2022763" y="1165525"/>
            <a:ext cx="8146473"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510094"/>
                </a:solidFill>
                <a:latin typeface="Calibri"/>
                <a:ea typeface="Calibri"/>
                <a:cs typeface="Calibri"/>
                <a:sym typeface="Calibri"/>
              </a:rPr>
              <a:t>INTEGRANTES D</a:t>
            </a:r>
            <a:r>
              <a:rPr b="1" i="0" lang="en-US" sz="3600" u="none" cap="none" strike="noStrike">
                <a:solidFill>
                  <a:srgbClr val="3A3838"/>
                </a:solidFill>
                <a:latin typeface="Calibri"/>
                <a:ea typeface="Calibri"/>
                <a:cs typeface="Calibri"/>
                <a:sym typeface="Calibri"/>
              </a:rPr>
              <a:t>EL EQUIPO</a:t>
            </a:r>
            <a:endParaRPr b="0" i="0" sz="1800" u="none" cap="none" strike="noStrike">
              <a:solidFill>
                <a:srgbClr val="3A3838"/>
              </a:solidFill>
              <a:latin typeface="Calibri"/>
              <a:ea typeface="Calibri"/>
              <a:cs typeface="Calibri"/>
              <a:sym typeface="Calibri"/>
            </a:endParaRPr>
          </a:p>
        </p:txBody>
      </p:sp>
      <p:sp>
        <p:nvSpPr>
          <p:cNvPr id="939" name="Google Shape;939;p28"/>
          <p:cNvSpPr txBox="1"/>
          <p:nvPr/>
        </p:nvSpPr>
        <p:spPr>
          <a:xfrm>
            <a:off x="538348" y="2458146"/>
            <a:ext cx="11115304" cy="1477287"/>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NOMBRES Y APELLIDOS</a:t>
            </a:r>
            <a:endParaRPr/>
          </a:p>
          <a:p>
            <a:pPr indent="0" lvl="0" marL="0" marR="0" rtl="0" algn="just">
              <a:lnSpc>
                <a:spcPct val="100000"/>
              </a:lnSpc>
              <a:spcBef>
                <a:spcPts val="0"/>
              </a:spcBef>
              <a:spcAft>
                <a:spcPts val="0"/>
              </a:spcAft>
              <a:buNone/>
            </a:pPr>
            <a:r>
              <a:t/>
            </a:r>
            <a:endParaRPr b="0" i="0" sz="2400" u="none" cap="none" strike="noStrike">
              <a:solidFill>
                <a:srgbClr val="000000"/>
              </a:solidFill>
              <a:latin typeface="Calibri"/>
              <a:ea typeface="Calibri"/>
              <a:cs typeface="Calibri"/>
              <a:sym typeface="Calibri"/>
            </a:endParaRPr>
          </a:p>
          <a:p>
            <a:pPr indent="0" lvl="0" marL="0" marR="0" rtl="0" algn="just">
              <a:lnSpc>
                <a:spcPct val="100000"/>
              </a:lnSpc>
              <a:spcBef>
                <a:spcPts val="0"/>
              </a:spcBef>
              <a:spcAft>
                <a:spcPts val="0"/>
              </a:spcAft>
              <a:buNone/>
            </a:pPr>
            <a:r>
              <a:t/>
            </a:r>
            <a:endParaRPr b="0" i="0" sz="2400" u="none" cap="none" strike="noStrike">
              <a:solidFill>
                <a:srgbClr val="000000"/>
              </a:solidFill>
              <a:latin typeface="Calibri"/>
              <a:ea typeface="Calibri"/>
              <a:cs typeface="Calibri"/>
              <a:sym typeface="Calibri"/>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940" name="Google Shape;940;p28"/>
          <p:cNvSpPr/>
          <p:nvPr/>
        </p:nvSpPr>
        <p:spPr>
          <a:xfrm>
            <a:off x="5467206" y="1811815"/>
            <a:ext cx="125758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888888"/>
                </a:solidFill>
                <a:latin typeface="Calibri"/>
                <a:ea typeface="Calibri"/>
                <a:cs typeface="Calibri"/>
                <a:sym typeface="Calibri"/>
              </a:rPr>
              <a:t>SUBTÍTULO</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44" name="Shape 944"/>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5" name="Shape 95"/>
        <p:cNvGrpSpPr/>
        <p:nvPr/>
      </p:nvGrpSpPr>
      <p:grpSpPr>
        <a:xfrm>
          <a:off x="0" y="0"/>
          <a:ext cx="0" cy="0"/>
          <a:chOff x="0" y="0"/>
          <a:chExt cx="0" cy="0"/>
        </a:xfrm>
      </p:grpSpPr>
      <p:sp>
        <p:nvSpPr>
          <p:cNvPr id="96" name="Google Shape;96;p2"/>
          <p:cNvSpPr txBox="1"/>
          <p:nvPr/>
        </p:nvSpPr>
        <p:spPr>
          <a:xfrm>
            <a:off x="3574473" y="3630880"/>
            <a:ext cx="8712529" cy="13233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000"/>
              <a:buFont typeface="Arial"/>
              <a:buNone/>
            </a:pPr>
            <a:r>
              <a:rPr b="0" i="0" lang="en-US" sz="4000" u="none" cap="none" strike="noStrike">
                <a:solidFill>
                  <a:schemeClr val="lt1"/>
                </a:solidFill>
                <a:latin typeface="Calibri"/>
                <a:ea typeface="Calibri"/>
                <a:cs typeface="Calibri"/>
                <a:sym typeface="Calibri"/>
              </a:rPr>
              <a:t>PRESENTACIÓN FINAL PROYECTO INTEGRADOR DE AULA -PIA-</a:t>
            </a:r>
            <a:endParaRPr b="0" i="0" sz="4000" u="none" cap="none" strike="noStrike">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 name="Shape 100"/>
        <p:cNvGrpSpPr/>
        <p:nvPr/>
      </p:nvGrpSpPr>
      <p:grpSpPr>
        <a:xfrm>
          <a:off x="0" y="0"/>
          <a:ext cx="0" cy="0"/>
          <a:chOff x="0" y="0"/>
          <a:chExt cx="0" cy="0"/>
        </a:xfrm>
      </p:grpSpPr>
      <p:sp>
        <p:nvSpPr>
          <p:cNvPr id="101" name="Google Shape;101;p5"/>
          <p:cNvSpPr/>
          <p:nvPr/>
        </p:nvSpPr>
        <p:spPr>
          <a:xfrm>
            <a:off x="3048000" y="1232679"/>
            <a:ext cx="6096000"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510094"/>
                </a:solidFill>
                <a:latin typeface="Calibri"/>
                <a:ea typeface="Calibri"/>
                <a:cs typeface="Calibri"/>
                <a:sym typeface="Calibri"/>
              </a:rPr>
              <a:t>PROBLEMA O </a:t>
            </a:r>
            <a:r>
              <a:rPr b="1" i="0" lang="en-US" sz="3600" u="none" cap="none" strike="noStrike">
                <a:solidFill>
                  <a:srgbClr val="3A3838"/>
                </a:solidFill>
                <a:latin typeface="Calibri"/>
                <a:ea typeface="Calibri"/>
                <a:cs typeface="Calibri"/>
                <a:sym typeface="Calibri"/>
              </a:rPr>
              <a:t>NECESIDAD</a:t>
            </a:r>
            <a:endParaRPr b="0" i="0" sz="1800" u="none" cap="none" strike="noStrike">
              <a:solidFill>
                <a:srgbClr val="3A3838"/>
              </a:solidFill>
              <a:latin typeface="Calibri"/>
              <a:ea typeface="Calibri"/>
              <a:cs typeface="Calibri"/>
              <a:sym typeface="Calibri"/>
            </a:endParaRPr>
          </a:p>
        </p:txBody>
      </p:sp>
      <p:sp>
        <p:nvSpPr>
          <p:cNvPr id="102" name="Google Shape;102;p5"/>
          <p:cNvSpPr txBox="1"/>
          <p:nvPr/>
        </p:nvSpPr>
        <p:spPr>
          <a:xfrm>
            <a:off x="1867877" y="2547816"/>
            <a:ext cx="8557846" cy="2031285"/>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800"/>
              <a:buFont typeface="Arial"/>
              <a:buNone/>
            </a:pPr>
            <a:r>
              <a:rPr b="0" i="0" lang="en-US" sz="1800" u="none" cap="none" strike="noStrike">
                <a:solidFill>
                  <a:srgbClr val="3A3838"/>
                </a:solidFill>
                <a:latin typeface="Calibri"/>
                <a:ea typeface="Calibri"/>
                <a:cs typeface="Calibri"/>
                <a:sym typeface="Calibri"/>
              </a:rPr>
              <a:t>Planteamiento y acotamiento del problema y su justificación en términos de necesidades y pertinencia. El problema o necesidad pueden ser de orden investigativo, de desarrollo, apropiación, evaluación, desarrollo de necesidades institucionales o mejora de una tecnología. También puede estar ligado a una iniciativa de emprendimiento o al desarrollo de un sistema de aplicación social o institucional. Se debe dejar claro lo que se va a hacer y por qué razón se va a hacer.</a:t>
            </a:r>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03" name="Google Shape;103;p5"/>
          <p:cNvSpPr/>
          <p:nvPr/>
        </p:nvSpPr>
        <p:spPr>
          <a:xfrm>
            <a:off x="5467206" y="1811815"/>
            <a:ext cx="125758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888888"/>
                </a:solidFill>
                <a:latin typeface="Calibri"/>
                <a:ea typeface="Calibri"/>
                <a:cs typeface="Calibri"/>
                <a:sym typeface="Calibri"/>
              </a:rPr>
              <a:t>SUBTÍTULO</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6"/>
          <p:cNvSpPr/>
          <p:nvPr/>
        </p:nvSpPr>
        <p:spPr>
          <a:xfrm>
            <a:off x="5921726" y="1105905"/>
            <a:ext cx="5608299" cy="147728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510094"/>
                </a:solidFill>
                <a:latin typeface="Calibri"/>
                <a:ea typeface="Calibri"/>
                <a:cs typeface="Calibri"/>
                <a:sym typeface="Calibri"/>
              </a:rPr>
              <a:t>MARCO TEÓRICO Y ESTADO </a:t>
            </a:r>
            <a:r>
              <a:rPr b="1" i="0" lang="en-US" sz="3600" u="none" cap="none" strike="noStrike">
                <a:solidFill>
                  <a:srgbClr val="3A3838"/>
                </a:solidFill>
                <a:latin typeface="Calibri"/>
                <a:ea typeface="Calibri"/>
                <a:cs typeface="Calibri"/>
                <a:sym typeface="Calibri"/>
              </a:rPr>
              <a:t>Y ESTADO DEL ARTE</a:t>
            </a:r>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3A3838"/>
              </a:solidFill>
              <a:latin typeface="Calibri"/>
              <a:ea typeface="Calibri"/>
              <a:cs typeface="Calibri"/>
              <a:sym typeface="Calibri"/>
            </a:endParaRPr>
          </a:p>
        </p:txBody>
      </p:sp>
      <p:sp>
        <p:nvSpPr>
          <p:cNvPr id="109" name="Google Shape;109;p6"/>
          <p:cNvSpPr txBox="1"/>
          <p:nvPr/>
        </p:nvSpPr>
        <p:spPr>
          <a:xfrm>
            <a:off x="6166338" y="2583192"/>
            <a:ext cx="5119077" cy="3046948"/>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Abordaje breve de los principales aspectos teóricos que respaldan el proyecto (Conceptos, leyes, principios, fundamentos, etc.).  Descripción de tecnologías y desarrollos similares tomados como referente o punto de partida para ejecución del proyecto</a:t>
            </a:r>
            <a:r>
              <a:rPr b="0" i="0" lang="en-US" sz="2400" u="none" cap="none" strike="noStrike">
                <a:solidFill>
                  <a:srgbClr val="FF0000"/>
                </a:solidFill>
                <a:latin typeface="Calibri"/>
                <a:ea typeface="Calibri"/>
                <a:cs typeface="Calibri"/>
                <a:sym typeface="Calibri"/>
              </a:rPr>
              <a:t>. </a:t>
            </a:r>
            <a:r>
              <a:rPr b="1" i="0" lang="en-US" sz="2400" u="none" cap="none" strike="noStrike">
                <a:solidFill>
                  <a:srgbClr val="FF0000"/>
                </a:solidFill>
                <a:latin typeface="Calibri"/>
                <a:ea typeface="Calibri"/>
                <a:cs typeface="Calibri"/>
                <a:sym typeface="Calibri"/>
              </a:rPr>
              <a:t>(Elaboración opcional)</a:t>
            </a:r>
            <a:endParaRPr/>
          </a:p>
        </p:txBody>
      </p:sp>
      <p:pic>
        <p:nvPicPr>
          <p:cNvPr id="110" name="Google Shape;110;p6"/>
          <p:cNvPicPr preferRelativeResize="0"/>
          <p:nvPr/>
        </p:nvPicPr>
        <p:blipFill rotWithShape="1">
          <a:blip r:embed="rId4">
            <a:alphaModFix/>
          </a:blip>
          <a:srcRect b="0" l="16540" r="42115" t="0"/>
          <a:stretch/>
        </p:blipFill>
        <p:spPr>
          <a:xfrm>
            <a:off x="0" y="0"/>
            <a:ext cx="5040923"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4" name="Shape 114"/>
        <p:cNvGrpSpPr/>
        <p:nvPr/>
      </p:nvGrpSpPr>
      <p:grpSpPr>
        <a:xfrm>
          <a:off x="0" y="0"/>
          <a:ext cx="0" cy="0"/>
          <a:chOff x="0" y="0"/>
          <a:chExt cx="0" cy="0"/>
        </a:xfrm>
      </p:grpSpPr>
      <p:sp>
        <p:nvSpPr>
          <p:cNvPr id="115" name="Google Shape;115;p23"/>
          <p:cNvSpPr/>
          <p:nvPr/>
        </p:nvSpPr>
        <p:spPr>
          <a:xfrm>
            <a:off x="3048000" y="1232679"/>
            <a:ext cx="6096000"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510094"/>
                </a:solidFill>
                <a:latin typeface="Calibri"/>
                <a:ea typeface="Calibri"/>
                <a:cs typeface="Calibri"/>
                <a:sym typeface="Calibri"/>
              </a:rPr>
              <a:t>OBJETIVOS DEL </a:t>
            </a:r>
            <a:r>
              <a:rPr b="1" i="0" lang="en-US" sz="3600" u="none" cap="none" strike="noStrike">
                <a:solidFill>
                  <a:srgbClr val="3A3838"/>
                </a:solidFill>
                <a:latin typeface="Calibri"/>
                <a:ea typeface="Calibri"/>
                <a:cs typeface="Calibri"/>
                <a:sym typeface="Calibri"/>
              </a:rPr>
              <a:t>PROYECTO</a:t>
            </a:r>
            <a:endParaRPr b="0" i="0" sz="1800" u="none" cap="none" strike="noStrike">
              <a:solidFill>
                <a:srgbClr val="3A3838"/>
              </a:solidFill>
              <a:latin typeface="Calibri"/>
              <a:ea typeface="Calibri"/>
              <a:cs typeface="Calibri"/>
              <a:sym typeface="Calibri"/>
            </a:endParaRPr>
          </a:p>
        </p:txBody>
      </p:sp>
      <p:sp>
        <p:nvSpPr>
          <p:cNvPr id="116" name="Google Shape;116;p23"/>
          <p:cNvSpPr/>
          <p:nvPr/>
        </p:nvSpPr>
        <p:spPr>
          <a:xfrm>
            <a:off x="5467206" y="1811815"/>
            <a:ext cx="125758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888888"/>
                </a:solidFill>
                <a:latin typeface="Calibri"/>
                <a:ea typeface="Calibri"/>
                <a:cs typeface="Calibri"/>
                <a:sym typeface="Calibri"/>
              </a:rPr>
              <a:t>SUBTÍTULO</a:t>
            </a:r>
            <a:endParaRPr b="0" i="0" sz="1800" u="none" cap="none" strike="noStrike">
              <a:solidFill>
                <a:schemeClr val="dk1"/>
              </a:solidFill>
              <a:latin typeface="Calibri"/>
              <a:ea typeface="Calibri"/>
              <a:cs typeface="Calibri"/>
              <a:sym typeface="Calibri"/>
            </a:endParaRPr>
          </a:p>
        </p:txBody>
      </p:sp>
      <p:sp>
        <p:nvSpPr>
          <p:cNvPr id="117" name="Google Shape;117;p23"/>
          <p:cNvSpPr txBox="1"/>
          <p:nvPr/>
        </p:nvSpPr>
        <p:spPr>
          <a:xfrm>
            <a:off x="563562" y="2636837"/>
            <a:ext cx="11064875" cy="170816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Arial Narrow"/>
                <a:ea typeface="Arial Narrow"/>
                <a:cs typeface="Arial Narrow"/>
                <a:sym typeface="Arial Narrow"/>
              </a:rPr>
              <a:t>OBJETIVO GENERAL</a:t>
            </a:r>
            <a:endParaRPr/>
          </a:p>
          <a:p>
            <a:pPr indent="0" lvl="0" marL="0" marR="0" rtl="0" algn="just">
              <a:lnSpc>
                <a:spcPct val="100000"/>
              </a:lnSpc>
              <a:spcBef>
                <a:spcPts val="1000"/>
              </a:spcBef>
              <a:spcAft>
                <a:spcPts val="0"/>
              </a:spcAft>
              <a:buClr>
                <a:srgbClr val="000000"/>
              </a:buClr>
              <a:buSzPts val="2000"/>
              <a:buFont typeface="Arial"/>
              <a:buNone/>
            </a:pPr>
            <a:r>
              <a:t/>
            </a:r>
            <a:endParaRPr b="1" i="0" sz="2000" u="none" cap="none" strike="noStrike">
              <a:solidFill>
                <a:schemeClr val="dk1"/>
              </a:solidFill>
              <a:latin typeface="Arial Narrow"/>
              <a:ea typeface="Arial Narrow"/>
              <a:cs typeface="Arial Narrow"/>
              <a:sym typeface="Arial Narrow"/>
            </a:endParaRPr>
          </a:p>
          <a:p>
            <a:pPr indent="0" lvl="0" marL="0" marR="0" rtl="0" algn="just">
              <a:lnSpc>
                <a:spcPct val="100000"/>
              </a:lnSpc>
              <a:spcBef>
                <a:spcPts val="1000"/>
              </a:spcBef>
              <a:spcAft>
                <a:spcPts val="0"/>
              </a:spcAft>
              <a:buClr>
                <a:srgbClr val="000000"/>
              </a:buClr>
              <a:buSzPts val="2000"/>
              <a:buFont typeface="Arial"/>
              <a:buNone/>
            </a:pPr>
            <a:r>
              <a:t/>
            </a:r>
            <a:endParaRPr b="1" i="0" sz="2000" u="none" cap="none" strike="noStrike">
              <a:solidFill>
                <a:schemeClr val="dk1"/>
              </a:solidFill>
              <a:latin typeface="Arial Narrow"/>
              <a:ea typeface="Arial Narrow"/>
              <a:cs typeface="Arial Narrow"/>
              <a:sym typeface="Arial Narrow"/>
            </a:endParaRPr>
          </a:p>
          <a:p>
            <a:pPr indent="0" lvl="0" marL="0" marR="0" rtl="0" algn="just">
              <a:lnSpc>
                <a:spcPct val="100000"/>
              </a:lnSpc>
              <a:spcBef>
                <a:spcPts val="1000"/>
              </a:spcBef>
              <a:spcAft>
                <a:spcPts val="0"/>
              </a:spcAft>
              <a:buClr>
                <a:srgbClr val="000000"/>
              </a:buClr>
              <a:buSzPts val="2000"/>
              <a:buFont typeface="Arial"/>
              <a:buNone/>
            </a:pPr>
            <a:r>
              <a:rPr b="1" i="0" lang="en-US" sz="2000" u="none" cap="none" strike="noStrike">
                <a:solidFill>
                  <a:schemeClr val="dk1"/>
                </a:solidFill>
                <a:latin typeface="Arial Narrow"/>
                <a:ea typeface="Arial Narrow"/>
                <a:cs typeface="Arial Narrow"/>
                <a:sym typeface="Arial Narrow"/>
              </a:rPr>
              <a:t>OBJETIVOS ESPECIFICOS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1" name="Shape 121"/>
        <p:cNvGrpSpPr/>
        <p:nvPr/>
      </p:nvGrpSpPr>
      <p:grpSpPr>
        <a:xfrm>
          <a:off x="0" y="0"/>
          <a:ext cx="0" cy="0"/>
          <a:chOff x="0" y="0"/>
          <a:chExt cx="0" cy="0"/>
        </a:xfrm>
      </p:grpSpPr>
      <p:sp>
        <p:nvSpPr>
          <p:cNvPr id="122" name="Google Shape;122;p24"/>
          <p:cNvSpPr/>
          <p:nvPr/>
        </p:nvSpPr>
        <p:spPr>
          <a:xfrm>
            <a:off x="3048000" y="1232679"/>
            <a:ext cx="6096000" cy="6463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510094"/>
                </a:solidFill>
                <a:latin typeface="Calibri"/>
                <a:ea typeface="Calibri"/>
                <a:cs typeface="Calibri"/>
                <a:sym typeface="Calibri"/>
              </a:rPr>
              <a:t>METODO</a:t>
            </a:r>
            <a:r>
              <a:rPr b="1" i="0" lang="en-US" sz="3600" u="none" cap="none" strike="noStrike">
                <a:solidFill>
                  <a:srgbClr val="3A3838"/>
                </a:solidFill>
                <a:latin typeface="Calibri"/>
                <a:ea typeface="Calibri"/>
                <a:cs typeface="Calibri"/>
                <a:sym typeface="Calibri"/>
              </a:rPr>
              <a:t>LOGÍA</a:t>
            </a:r>
            <a:endParaRPr b="0" i="0" sz="1800" u="none" cap="none" strike="noStrike">
              <a:solidFill>
                <a:srgbClr val="3A3838"/>
              </a:solidFill>
              <a:latin typeface="Calibri"/>
              <a:ea typeface="Calibri"/>
              <a:cs typeface="Calibri"/>
              <a:sym typeface="Calibri"/>
            </a:endParaRPr>
          </a:p>
        </p:txBody>
      </p:sp>
      <p:sp>
        <p:nvSpPr>
          <p:cNvPr id="123" name="Google Shape;123;p24"/>
          <p:cNvSpPr txBox="1"/>
          <p:nvPr/>
        </p:nvSpPr>
        <p:spPr>
          <a:xfrm>
            <a:off x="538348" y="2458146"/>
            <a:ext cx="11115304" cy="3323946"/>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Breve descripción </a:t>
            </a:r>
            <a:r>
              <a:rPr b="0" i="0" lang="en-US" sz="2400" u="sng" cap="none" strike="noStrike">
                <a:solidFill>
                  <a:srgbClr val="000000"/>
                </a:solidFill>
                <a:latin typeface="Calibri"/>
                <a:ea typeface="Calibri"/>
                <a:cs typeface="Calibri"/>
                <a:sym typeface="Calibri"/>
              </a:rPr>
              <a:t>paso a paso</a:t>
            </a:r>
            <a:r>
              <a:rPr b="0" i="0" lang="en-US" sz="2400" u="none" cap="none" strike="noStrike">
                <a:solidFill>
                  <a:srgbClr val="000000"/>
                </a:solidFill>
                <a:latin typeface="Calibri"/>
                <a:ea typeface="Calibri"/>
                <a:cs typeface="Calibri"/>
                <a:sym typeface="Calibri"/>
              </a:rPr>
              <a:t> de las actividades que se desarrollaran para dar solución a los objetivos del proyecto. Se debe hacer una diferenciación entre los objetivos y las actividades que ayudan a dar cumplimiento a cada objetivo. </a:t>
            </a:r>
            <a:endParaRPr/>
          </a:p>
          <a:p>
            <a:pPr indent="0" lvl="0" marL="0" marR="0" rtl="0" algn="just">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Para plantear una metodología se recomienda dividir el proyecto en etapas (objetivos específicos) y hacer una descripción de actividades relacionando los recursos económicos, físicos, de personal y de tiempo que son necesarios para llevarlos a cabo. También es importante considerar un entregable que por cada actividad dé cuenta del cumplimiento de esta. </a:t>
            </a:r>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24" name="Google Shape;124;p24"/>
          <p:cNvSpPr/>
          <p:nvPr/>
        </p:nvSpPr>
        <p:spPr>
          <a:xfrm>
            <a:off x="5467206" y="1811815"/>
            <a:ext cx="125758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888888"/>
                </a:solidFill>
                <a:latin typeface="Calibri"/>
                <a:ea typeface="Calibri"/>
                <a:cs typeface="Calibri"/>
                <a:sym typeface="Calibri"/>
              </a:rPr>
              <a:t>SUBTÍTULO</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Google Shape;129;p25"/>
          <p:cNvSpPr/>
          <p:nvPr/>
        </p:nvSpPr>
        <p:spPr>
          <a:xfrm>
            <a:off x="2022763" y="1165525"/>
            <a:ext cx="8146473"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510094"/>
                </a:solidFill>
                <a:latin typeface="Calibri"/>
                <a:ea typeface="Calibri"/>
                <a:cs typeface="Calibri"/>
                <a:sym typeface="Calibri"/>
              </a:rPr>
              <a:t>RESULTADOS Y </a:t>
            </a:r>
            <a:r>
              <a:rPr b="1" i="0" lang="en-US" sz="3600" u="none" cap="none" strike="noStrike">
                <a:solidFill>
                  <a:srgbClr val="3A3838"/>
                </a:solidFill>
                <a:latin typeface="Calibri"/>
                <a:ea typeface="Calibri"/>
                <a:cs typeface="Calibri"/>
                <a:sym typeface="Calibri"/>
              </a:rPr>
              <a:t>PRODUCTOS ESPERADOS</a:t>
            </a:r>
            <a:endParaRPr b="0" i="0" sz="1800" u="none" cap="none" strike="noStrike">
              <a:solidFill>
                <a:srgbClr val="3A3838"/>
              </a:solidFill>
              <a:latin typeface="Calibri"/>
              <a:ea typeface="Calibri"/>
              <a:cs typeface="Calibri"/>
              <a:sym typeface="Calibri"/>
            </a:endParaRPr>
          </a:p>
        </p:txBody>
      </p:sp>
      <p:sp>
        <p:nvSpPr>
          <p:cNvPr id="130" name="Google Shape;130;p25"/>
          <p:cNvSpPr txBox="1"/>
          <p:nvPr/>
        </p:nvSpPr>
        <p:spPr>
          <a:xfrm>
            <a:off x="538348" y="2458146"/>
            <a:ext cx="11115304" cy="2215951"/>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Descripción de posibles productos a alcanzar con el desarrollo del proyecto. Ejemplo: idea de emprendimiento, desarrollo de prototipos funcionales de 1°, 2°o 3° nivel de complejidad,  plan de medios, producciones para la Institución Educativa tales como: Periódico Institucional, Revista Institucional, mejora en las instalaciones eléctricas por ejemplo, según el programa de formación. </a:t>
            </a:r>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31" name="Google Shape;131;p25"/>
          <p:cNvSpPr/>
          <p:nvPr/>
        </p:nvSpPr>
        <p:spPr>
          <a:xfrm>
            <a:off x="5467206" y="1811815"/>
            <a:ext cx="125758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888888"/>
                </a:solidFill>
                <a:latin typeface="Calibri"/>
                <a:ea typeface="Calibri"/>
                <a:cs typeface="Calibri"/>
                <a:sym typeface="Calibri"/>
              </a:rPr>
              <a:t>SUBTÍTULO</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5" name="Shape 135"/>
        <p:cNvGrpSpPr/>
        <p:nvPr/>
      </p:nvGrpSpPr>
      <p:grpSpPr>
        <a:xfrm>
          <a:off x="0" y="0"/>
          <a:ext cx="0" cy="0"/>
          <a:chOff x="0" y="0"/>
          <a:chExt cx="0" cy="0"/>
        </a:xfrm>
      </p:grpSpPr>
      <p:sp>
        <p:nvSpPr>
          <p:cNvPr id="136" name="Google Shape;136;p26"/>
          <p:cNvSpPr/>
          <p:nvPr/>
        </p:nvSpPr>
        <p:spPr>
          <a:xfrm>
            <a:off x="2022763" y="1165525"/>
            <a:ext cx="8146473"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510094"/>
                </a:solidFill>
                <a:latin typeface="Calibri"/>
                <a:ea typeface="Calibri"/>
                <a:cs typeface="Calibri"/>
                <a:sym typeface="Calibri"/>
              </a:rPr>
              <a:t>CONCLU</a:t>
            </a:r>
            <a:r>
              <a:rPr b="1" i="0" lang="en-US" sz="3600" u="none" cap="none" strike="noStrike">
                <a:solidFill>
                  <a:srgbClr val="3A3838"/>
                </a:solidFill>
                <a:latin typeface="Calibri"/>
                <a:ea typeface="Calibri"/>
                <a:cs typeface="Calibri"/>
                <a:sym typeface="Calibri"/>
              </a:rPr>
              <a:t>SIONES</a:t>
            </a:r>
            <a:endParaRPr b="0" i="0" sz="1800" u="none" cap="none" strike="noStrike">
              <a:solidFill>
                <a:srgbClr val="3A3838"/>
              </a:solidFill>
              <a:latin typeface="Calibri"/>
              <a:ea typeface="Calibri"/>
              <a:cs typeface="Calibri"/>
              <a:sym typeface="Calibri"/>
            </a:endParaRPr>
          </a:p>
        </p:txBody>
      </p:sp>
      <p:sp>
        <p:nvSpPr>
          <p:cNvPr id="137" name="Google Shape;137;p26"/>
          <p:cNvSpPr txBox="1"/>
          <p:nvPr/>
        </p:nvSpPr>
        <p:spPr>
          <a:xfrm>
            <a:off x="538348" y="2458146"/>
            <a:ext cx="11115304" cy="1846619"/>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Con base a los objetivos y resultados obtenidos se deben plantear conclusiones que permitan evaluar el grado de apropiación del proyecto por parte de los integrantes del equipo de trabajo. Las conclusiones permiten hacer un contrate entre lo propuesto y lo obtenido, haciendo referencia a las estrategias utilizadas y problemas evidenciados. </a:t>
            </a:r>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38" name="Google Shape;138;p26"/>
          <p:cNvSpPr/>
          <p:nvPr/>
        </p:nvSpPr>
        <p:spPr>
          <a:xfrm>
            <a:off x="5467206" y="1811815"/>
            <a:ext cx="125758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888888"/>
                </a:solidFill>
                <a:latin typeface="Calibri"/>
                <a:ea typeface="Calibri"/>
                <a:cs typeface="Calibri"/>
                <a:sym typeface="Calibri"/>
              </a:rPr>
              <a:t>SUBTÍTULO</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2" name="Shape 142"/>
        <p:cNvGrpSpPr/>
        <p:nvPr/>
      </p:nvGrpSpPr>
      <p:grpSpPr>
        <a:xfrm>
          <a:off x="0" y="0"/>
          <a:ext cx="0" cy="0"/>
          <a:chOff x="0" y="0"/>
          <a:chExt cx="0" cy="0"/>
        </a:xfrm>
      </p:grpSpPr>
      <p:sp>
        <p:nvSpPr>
          <p:cNvPr id="143" name="Google Shape;143;p27"/>
          <p:cNvSpPr/>
          <p:nvPr/>
        </p:nvSpPr>
        <p:spPr>
          <a:xfrm>
            <a:off x="2022763" y="1165525"/>
            <a:ext cx="8146473"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510094"/>
                </a:solidFill>
                <a:latin typeface="Calibri"/>
                <a:ea typeface="Calibri"/>
                <a:cs typeface="Calibri"/>
                <a:sym typeface="Calibri"/>
              </a:rPr>
              <a:t>BIBLIO</a:t>
            </a:r>
            <a:r>
              <a:rPr b="1" i="0" lang="en-US" sz="3600" u="none" cap="none" strike="noStrike">
                <a:solidFill>
                  <a:srgbClr val="3A3838"/>
                </a:solidFill>
                <a:latin typeface="Calibri"/>
                <a:ea typeface="Calibri"/>
                <a:cs typeface="Calibri"/>
                <a:sym typeface="Calibri"/>
              </a:rPr>
              <a:t>GRAFÍA</a:t>
            </a:r>
            <a:endParaRPr b="0" i="0" sz="1800" u="none" cap="none" strike="noStrike">
              <a:solidFill>
                <a:srgbClr val="3A3838"/>
              </a:solidFill>
              <a:latin typeface="Calibri"/>
              <a:ea typeface="Calibri"/>
              <a:cs typeface="Calibri"/>
              <a:sym typeface="Calibri"/>
            </a:endParaRPr>
          </a:p>
        </p:txBody>
      </p:sp>
      <p:sp>
        <p:nvSpPr>
          <p:cNvPr id="144" name="Google Shape;144;p27"/>
          <p:cNvSpPr txBox="1"/>
          <p:nvPr/>
        </p:nvSpPr>
        <p:spPr>
          <a:xfrm>
            <a:off x="538348" y="2458146"/>
            <a:ext cx="11115304" cy="1107955"/>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US" sz="2400" u="none" cap="none" strike="noStrike">
                <a:solidFill>
                  <a:srgbClr val="000000"/>
                </a:solidFill>
                <a:latin typeface="Calibri"/>
                <a:ea typeface="Calibri"/>
                <a:cs typeface="Calibri"/>
                <a:sym typeface="Calibri"/>
              </a:rPr>
              <a:t>Presentación de las fuentes bibliográficas que sirvieron de apoyo para la construcción y desarrollo de la propuesta (mínimo 5 referencias). Utilizar formato APA. </a:t>
            </a:r>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45" name="Google Shape;145;p27"/>
          <p:cNvSpPr/>
          <p:nvPr/>
        </p:nvSpPr>
        <p:spPr>
          <a:xfrm>
            <a:off x="5467206" y="1811815"/>
            <a:ext cx="125758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888888"/>
                </a:solidFill>
                <a:latin typeface="Calibri"/>
                <a:ea typeface="Calibri"/>
                <a:cs typeface="Calibri"/>
                <a:sym typeface="Calibri"/>
              </a:rPr>
              <a:t>SUBTÍTULO</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2023-04-18T17:15:14Z</dcterms:created>
  <dc:creator>KELLY ALEJANDRA OCHOA VILLEGA</dc:creator>
</cp:coreProperties>
</file>